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1"/>
  </p:notesMasterIdLst>
  <p:sldIdLst>
    <p:sldId id="256" r:id="rId2"/>
    <p:sldId id="258" r:id="rId3"/>
    <p:sldId id="261" r:id="rId4"/>
    <p:sldId id="259" r:id="rId5"/>
    <p:sldId id="300" r:id="rId6"/>
    <p:sldId id="298" r:id="rId7"/>
    <p:sldId id="296" r:id="rId8"/>
    <p:sldId id="299" r:id="rId9"/>
    <p:sldId id="301" r:id="rId10"/>
    <p:sldId id="302" r:id="rId11"/>
    <p:sldId id="303" r:id="rId12"/>
    <p:sldId id="304" r:id="rId13"/>
    <p:sldId id="305" r:id="rId14"/>
    <p:sldId id="306" r:id="rId15"/>
    <p:sldId id="308" r:id="rId16"/>
    <p:sldId id="307" r:id="rId17"/>
    <p:sldId id="309" r:id="rId18"/>
    <p:sldId id="310" r:id="rId19"/>
    <p:sldId id="315" r:id="rId20"/>
    <p:sldId id="314" r:id="rId21"/>
    <p:sldId id="316" r:id="rId22"/>
    <p:sldId id="317" r:id="rId23"/>
    <p:sldId id="318" r:id="rId24"/>
    <p:sldId id="264" r:id="rId25"/>
    <p:sldId id="262" r:id="rId26"/>
    <p:sldId id="319" r:id="rId27"/>
    <p:sldId id="312" r:id="rId28"/>
    <p:sldId id="313" r:id="rId29"/>
    <p:sldId id="311" r:id="rId30"/>
  </p:sldIdLst>
  <p:sldSz cx="9144000" cy="5143500" type="screen16x9"/>
  <p:notesSz cx="6858000" cy="9144000"/>
  <p:embeddedFontLst>
    <p:embeddedFont>
      <p:font typeface="Assistant" pitchFamily="2" charset="-79"/>
      <p:regular r:id="rId32"/>
      <p:bold r:id="rId33"/>
    </p:embeddedFont>
    <p:embeddedFont>
      <p:font typeface="Noto Sans" panose="020B0502040504020204" pitchFamily="34" charset="0"/>
      <p:regular r:id="rId34"/>
      <p:bold r:id="rId35"/>
      <p:italic r:id="rId36"/>
      <p:boldItalic r:id="rId37"/>
    </p:embeddedFont>
    <p:embeddedFont>
      <p:font typeface="Nunito Light" pitchFamily="2" charset="0"/>
      <p:regular r:id="rId38"/>
      <p:italic r:id="rId39"/>
    </p:embeddedFont>
    <p:embeddedFont>
      <p:font typeface="Raleway" pitchFamily="2" charset="0"/>
      <p:regular r:id="rId40"/>
      <p:bold r:id="rId41"/>
      <p:italic r:id="rId42"/>
      <p:boldItalic r:id="rId43"/>
    </p:embeddedFont>
    <p:embeddedFont>
      <p:font typeface="Sora" panose="020B060402020202020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539F0F-7734-4E76-9BBE-04F36A889A83}">
  <a:tblStyle styleId="{E0539F0F-7734-4E76-9BBE-04F36A889A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EC3D290-E084-4D2C-A06B-7F82814A032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864" y="-52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747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9879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639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167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410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ff18b49f31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ff18b49f31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216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ff18b49f31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ff18b49f31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527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ff18b49f31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ff18b49f31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1300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ff18b49f31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ff18b49f31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010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634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698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70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780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654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760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2215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1828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125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668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0395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974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640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164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071575" y="-3710725"/>
            <a:ext cx="24164252" cy="10920449"/>
            <a:chOff x="-4071575" y="-3710725"/>
            <a:chExt cx="24164252" cy="10920449"/>
          </a:xfrm>
        </p:grpSpPr>
        <p:pic>
          <p:nvPicPr>
            <p:cNvPr id="10" name="Google Shape;10;p2"/>
            <p:cNvPicPr preferRelativeResize="0"/>
            <p:nvPr/>
          </p:nvPicPr>
          <p:blipFill>
            <a:blip r:embed="rId2">
              <a:alphaModFix/>
            </a:blip>
            <a:stretch>
              <a:fillRect/>
            </a:stretch>
          </p:blipFill>
          <p:spPr>
            <a:xfrm>
              <a:off x="-1724025" y="-3710725"/>
              <a:ext cx="12535127" cy="4768000"/>
            </a:xfrm>
            <a:prstGeom prst="rect">
              <a:avLst/>
            </a:prstGeom>
            <a:noFill/>
            <a:ln>
              <a:noFill/>
            </a:ln>
          </p:spPr>
        </p:pic>
        <p:pic>
          <p:nvPicPr>
            <p:cNvPr id="11" name="Google Shape;11;p2"/>
            <p:cNvPicPr preferRelativeResize="0"/>
            <p:nvPr/>
          </p:nvPicPr>
          <p:blipFill>
            <a:blip r:embed="rId3">
              <a:alphaModFix/>
            </a:blip>
            <a:stretch>
              <a:fillRect/>
            </a:stretch>
          </p:blipFill>
          <p:spPr>
            <a:xfrm>
              <a:off x="-4071575" y="3496203"/>
              <a:ext cx="6904177" cy="2707050"/>
            </a:xfrm>
            <a:prstGeom prst="rect">
              <a:avLst/>
            </a:prstGeom>
            <a:noFill/>
            <a:ln>
              <a:noFill/>
            </a:ln>
          </p:spPr>
        </p:pic>
        <p:pic>
          <p:nvPicPr>
            <p:cNvPr id="12" name="Google Shape;12;p2"/>
            <p:cNvPicPr preferRelativeResize="0"/>
            <p:nvPr/>
          </p:nvPicPr>
          <p:blipFill>
            <a:blip r:embed="rId4">
              <a:alphaModFix/>
            </a:blip>
            <a:stretch>
              <a:fillRect/>
            </a:stretch>
          </p:blipFill>
          <p:spPr>
            <a:xfrm>
              <a:off x="7211976" y="1209674"/>
              <a:ext cx="12880701" cy="6000049"/>
            </a:xfrm>
            <a:prstGeom prst="rect">
              <a:avLst/>
            </a:prstGeom>
            <a:noFill/>
            <a:ln>
              <a:noFill/>
            </a:ln>
          </p:spPr>
        </p:pic>
        <p:grpSp>
          <p:nvGrpSpPr>
            <p:cNvPr id="13" name="Google Shape;13;p2"/>
            <p:cNvGrpSpPr/>
            <p:nvPr/>
          </p:nvGrpSpPr>
          <p:grpSpPr>
            <a:xfrm>
              <a:off x="112800" y="-702720"/>
              <a:ext cx="872754" cy="1607609"/>
              <a:chOff x="-12" y="427505"/>
              <a:chExt cx="338697" cy="623878"/>
            </a:xfrm>
          </p:grpSpPr>
          <p:sp>
            <p:nvSpPr>
              <p:cNvPr id="14" name="Google Shape;14;p2"/>
              <p:cNvSpPr/>
              <p:nvPr/>
            </p:nvSpPr>
            <p:spPr>
              <a:xfrm>
                <a:off x="41716" y="516644"/>
                <a:ext cx="26753" cy="27702"/>
              </a:xfrm>
              <a:custGeom>
                <a:avLst/>
                <a:gdLst/>
                <a:ahLst/>
                <a:cxnLst/>
                <a:rect l="l" t="t" r="r" b="b"/>
                <a:pathLst>
                  <a:path w="26753" h="27702" extrusionOk="0">
                    <a:moveTo>
                      <a:pt x="13386" y="27702"/>
                    </a:moveTo>
                    <a:cubicBezTo>
                      <a:pt x="31184" y="27702"/>
                      <a:pt x="31234" y="0"/>
                      <a:pt x="13386" y="0"/>
                    </a:cubicBezTo>
                    <a:cubicBezTo>
                      <a:pt x="-4462" y="0"/>
                      <a:pt x="-4462" y="27702"/>
                      <a:pt x="13386" y="27702"/>
                    </a:cubicBezTo>
                    <a:lnTo>
                      <a:pt x="13386" y="2770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87191" y="496484"/>
                <a:ext cx="24811" cy="25691"/>
              </a:xfrm>
              <a:custGeom>
                <a:avLst/>
                <a:gdLst/>
                <a:ahLst/>
                <a:cxnLst/>
                <a:rect l="l" t="t" r="r" b="b"/>
                <a:pathLst>
                  <a:path w="24811" h="25691" extrusionOk="0">
                    <a:moveTo>
                      <a:pt x="12406" y="25691"/>
                    </a:moveTo>
                    <a:cubicBezTo>
                      <a:pt x="28947" y="25691"/>
                      <a:pt x="28947" y="0"/>
                      <a:pt x="12406" y="0"/>
                    </a:cubicBezTo>
                    <a:cubicBezTo>
                      <a:pt x="-4135" y="0"/>
                      <a:pt x="-4135" y="25691"/>
                      <a:pt x="12406" y="25691"/>
                    </a:cubicBezTo>
                    <a:lnTo>
                      <a:pt x="12406" y="2569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84049" y="567524"/>
                <a:ext cx="22548" cy="23328"/>
              </a:xfrm>
              <a:custGeom>
                <a:avLst/>
                <a:gdLst/>
                <a:ahLst/>
                <a:cxnLst/>
                <a:rect l="l" t="t" r="r" b="b"/>
                <a:pathLst>
                  <a:path w="22548" h="23328" extrusionOk="0">
                    <a:moveTo>
                      <a:pt x="11274" y="23328"/>
                    </a:moveTo>
                    <a:cubicBezTo>
                      <a:pt x="26307" y="23328"/>
                      <a:pt x="26307" y="0"/>
                      <a:pt x="11274" y="0"/>
                    </a:cubicBezTo>
                    <a:cubicBezTo>
                      <a:pt x="-3758" y="0"/>
                      <a:pt x="-3758" y="23328"/>
                      <a:pt x="11274" y="23328"/>
                    </a:cubicBezTo>
                    <a:lnTo>
                      <a:pt x="11274" y="233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6198" y="554050"/>
                <a:ext cx="19909" cy="20613"/>
              </a:xfrm>
              <a:custGeom>
                <a:avLst/>
                <a:gdLst/>
                <a:ahLst/>
                <a:cxnLst/>
                <a:rect l="l" t="t" r="r" b="b"/>
                <a:pathLst>
                  <a:path w="19909" h="20613" extrusionOk="0">
                    <a:moveTo>
                      <a:pt x="9955" y="20613"/>
                    </a:moveTo>
                    <a:cubicBezTo>
                      <a:pt x="23228" y="20613"/>
                      <a:pt x="23228" y="0"/>
                      <a:pt x="9955" y="0"/>
                    </a:cubicBezTo>
                    <a:cubicBezTo>
                      <a:pt x="-3318" y="0"/>
                      <a:pt x="-3318" y="20613"/>
                      <a:pt x="9955" y="20613"/>
                    </a:cubicBezTo>
                    <a:lnTo>
                      <a:pt x="9955" y="2061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43249" y="620666"/>
                <a:ext cx="1583" cy="1659"/>
              </a:xfrm>
              <a:custGeom>
                <a:avLst/>
                <a:gdLst/>
                <a:ahLst/>
                <a:cxnLst/>
                <a:rect l="l" t="t" r="r" b="b"/>
                <a:pathLst>
                  <a:path w="1583" h="1659" extrusionOk="0">
                    <a:moveTo>
                      <a:pt x="792" y="1659"/>
                    </a:moveTo>
                    <a:cubicBezTo>
                      <a:pt x="1848" y="1659"/>
                      <a:pt x="1848" y="0"/>
                      <a:pt x="792" y="0"/>
                    </a:cubicBezTo>
                    <a:cubicBezTo>
                      <a:pt x="-264" y="0"/>
                      <a:pt x="-264" y="1659"/>
                      <a:pt x="792" y="1659"/>
                    </a:cubicBezTo>
                    <a:lnTo>
                      <a:pt x="792" y="16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140195" y="629326"/>
                <a:ext cx="20713" cy="21561"/>
              </a:xfrm>
              <a:custGeom>
                <a:avLst/>
                <a:gdLst/>
                <a:ahLst/>
                <a:cxnLst/>
                <a:rect l="l" t="t" r="r" b="b"/>
                <a:pathLst>
                  <a:path w="20713" h="21561" extrusionOk="0">
                    <a:moveTo>
                      <a:pt x="7768" y="289"/>
                    </a:moveTo>
                    <a:cubicBezTo>
                      <a:pt x="7768" y="289"/>
                      <a:pt x="7667" y="289"/>
                      <a:pt x="7617" y="289"/>
                    </a:cubicBezTo>
                    <a:cubicBezTo>
                      <a:pt x="7617" y="289"/>
                      <a:pt x="7617" y="289"/>
                      <a:pt x="7617" y="289"/>
                    </a:cubicBezTo>
                    <a:cubicBezTo>
                      <a:pt x="6762" y="540"/>
                      <a:pt x="6008" y="842"/>
                      <a:pt x="5254" y="1295"/>
                    </a:cubicBezTo>
                    <a:cubicBezTo>
                      <a:pt x="3796" y="2149"/>
                      <a:pt x="2589" y="3356"/>
                      <a:pt x="1735" y="4814"/>
                    </a:cubicBezTo>
                    <a:cubicBezTo>
                      <a:pt x="1383" y="5618"/>
                      <a:pt x="1081" y="6373"/>
                      <a:pt x="729" y="7177"/>
                    </a:cubicBezTo>
                    <a:cubicBezTo>
                      <a:pt x="729" y="7177"/>
                      <a:pt x="729" y="7227"/>
                      <a:pt x="729" y="7277"/>
                    </a:cubicBezTo>
                    <a:cubicBezTo>
                      <a:pt x="729" y="7277"/>
                      <a:pt x="729" y="7378"/>
                      <a:pt x="729" y="7428"/>
                    </a:cubicBezTo>
                    <a:cubicBezTo>
                      <a:pt x="628" y="7780"/>
                      <a:pt x="478" y="8132"/>
                      <a:pt x="377" y="8484"/>
                    </a:cubicBezTo>
                    <a:cubicBezTo>
                      <a:pt x="-126" y="10294"/>
                      <a:pt x="-126" y="12154"/>
                      <a:pt x="377" y="13964"/>
                    </a:cubicBezTo>
                    <a:cubicBezTo>
                      <a:pt x="880" y="15724"/>
                      <a:pt x="1735" y="17232"/>
                      <a:pt x="3042" y="18539"/>
                    </a:cubicBezTo>
                    <a:cubicBezTo>
                      <a:pt x="3746" y="19092"/>
                      <a:pt x="4449" y="19595"/>
                      <a:pt x="5153" y="20148"/>
                    </a:cubicBezTo>
                    <a:cubicBezTo>
                      <a:pt x="6762" y="21103"/>
                      <a:pt x="8472" y="21556"/>
                      <a:pt x="10382" y="21556"/>
                    </a:cubicBezTo>
                    <a:cubicBezTo>
                      <a:pt x="11790" y="21606"/>
                      <a:pt x="13147" y="21305"/>
                      <a:pt x="14354" y="20651"/>
                    </a:cubicBezTo>
                    <a:cubicBezTo>
                      <a:pt x="15611" y="20249"/>
                      <a:pt x="16717" y="19545"/>
                      <a:pt x="17672" y="18539"/>
                    </a:cubicBezTo>
                    <a:cubicBezTo>
                      <a:pt x="18929" y="17232"/>
                      <a:pt x="19834" y="15724"/>
                      <a:pt x="20337" y="13964"/>
                    </a:cubicBezTo>
                    <a:cubicBezTo>
                      <a:pt x="20840" y="12154"/>
                      <a:pt x="20840" y="10294"/>
                      <a:pt x="20337" y="8484"/>
                    </a:cubicBezTo>
                    <a:cubicBezTo>
                      <a:pt x="20186" y="8132"/>
                      <a:pt x="20085" y="7780"/>
                      <a:pt x="19935" y="7428"/>
                    </a:cubicBezTo>
                    <a:cubicBezTo>
                      <a:pt x="19935" y="7428"/>
                      <a:pt x="19935" y="7328"/>
                      <a:pt x="19935" y="7277"/>
                    </a:cubicBezTo>
                    <a:cubicBezTo>
                      <a:pt x="19633" y="6473"/>
                      <a:pt x="19281" y="5669"/>
                      <a:pt x="18929" y="4864"/>
                    </a:cubicBezTo>
                    <a:cubicBezTo>
                      <a:pt x="18326" y="3708"/>
                      <a:pt x="17471" y="2803"/>
                      <a:pt x="16415" y="2099"/>
                    </a:cubicBezTo>
                    <a:cubicBezTo>
                      <a:pt x="15058" y="1043"/>
                      <a:pt x="15158" y="993"/>
                      <a:pt x="13047" y="339"/>
                    </a:cubicBezTo>
                    <a:cubicBezTo>
                      <a:pt x="13047" y="339"/>
                      <a:pt x="13047" y="339"/>
                      <a:pt x="13047" y="339"/>
                    </a:cubicBezTo>
                    <a:cubicBezTo>
                      <a:pt x="13047" y="339"/>
                      <a:pt x="13047" y="339"/>
                      <a:pt x="12996" y="339"/>
                    </a:cubicBezTo>
                    <a:cubicBezTo>
                      <a:pt x="11589" y="-113"/>
                      <a:pt x="9527" y="-113"/>
                      <a:pt x="8069" y="339"/>
                    </a:cubicBezTo>
                    <a:lnTo>
                      <a:pt x="8069" y="33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50138" y="637358"/>
                <a:ext cx="18457" cy="19104"/>
              </a:xfrm>
              <a:custGeom>
                <a:avLst/>
                <a:gdLst/>
                <a:ahLst/>
                <a:cxnLst/>
                <a:rect l="l" t="t" r="r" b="b"/>
                <a:pathLst>
                  <a:path w="18457" h="19104" extrusionOk="0">
                    <a:moveTo>
                      <a:pt x="9238" y="19105"/>
                    </a:moveTo>
                    <a:cubicBezTo>
                      <a:pt x="21506" y="19105"/>
                      <a:pt x="21556" y="0"/>
                      <a:pt x="9238" y="0"/>
                    </a:cubicBezTo>
                    <a:cubicBezTo>
                      <a:pt x="-3079" y="0"/>
                      <a:pt x="-3079" y="19105"/>
                      <a:pt x="9238" y="19105"/>
                    </a:cubicBezTo>
                    <a:lnTo>
                      <a:pt x="9238" y="1910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196643" y="582808"/>
                <a:ext cx="17552" cy="18149"/>
              </a:xfrm>
              <a:custGeom>
                <a:avLst/>
                <a:gdLst/>
                <a:ahLst/>
                <a:cxnLst/>
                <a:rect l="l" t="t" r="r" b="b"/>
                <a:pathLst>
                  <a:path w="17552" h="18149" extrusionOk="0">
                    <a:moveTo>
                      <a:pt x="8786" y="18150"/>
                    </a:moveTo>
                    <a:cubicBezTo>
                      <a:pt x="20450" y="18150"/>
                      <a:pt x="20500" y="0"/>
                      <a:pt x="8786" y="0"/>
                    </a:cubicBezTo>
                    <a:cubicBezTo>
                      <a:pt x="-2929" y="0"/>
                      <a:pt x="-2929" y="18150"/>
                      <a:pt x="8786" y="18150"/>
                    </a:cubicBezTo>
                    <a:lnTo>
                      <a:pt x="8786" y="181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183810" y="707543"/>
                <a:ext cx="17778" cy="18401"/>
              </a:xfrm>
              <a:custGeom>
                <a:avLst/>
                <a:gdLst/>
                <a:ahLst/>
                <a:cxnLst/>
                <a:rect l="l" t="t" r="r" b="b"/>
                <a:pathLst>
                  <a:path w="17778" h="18401" extrusionOk="0">
                    <a:moveTo>
                      <a:pt x="8899" y="18401"/>
                    </a:moveTo>
                    <a:cubicBezTo>
                      <a:pt x="20714" y="18401"/>
                      <a:pt x="20764" y="0"/>
                      <a:pt x="8899" y="0"/>
                    </a:cubicBezTo>
                    <a:cubicBezTo>
                      <a:pt x="-2966" y="0"/>
                      <a:pt x="-2966" y="18401"/>
                      <a:pt x="8899" y="18401"/>
                    </a:cubicBezTo>
                    <a:lnTo>
                      <a:pt x="8899" y="184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241622" y="515865"/>
                <a:ext cx="22434" cy="20713"/>
              </a:xfrm>
              <a:custGeom>
                <a:avLst/>
                <a:gdLst/>
                <a:ahLst/>
                <a:cxnLst/>
                <a:rect l="l" t="t" r="r" b="b"/>
                <a:pathLst>
                  <a:path w="22434" h="20713" extrusionOk="0">
                    <a:moveTo>
                      <a:pt x="15139" y="830"/>
                    </a:moveTo>
                    <a:cubicBezTo>
                      <a:pt x="14485" y="679"/>
                      <a:pt x="13831" y="528"/>
                      <a:pt x="13127" y="377"/>
                    </a:cubicBezTo>
                    <a:cubicBezTo>
                      <a:pt x="11267" y="-126"/>
                      <a:pt x="9457" y="-126"/>
                      <a:pt x="7597" y="377"/>
                    </a:cubicBezTo>
                    <a:cubicBezTo>
                      <a:pt x="5837" y="880"/>
                      <a:pt x="4329" y="1735"/>
                      <a:pt x="3022" y="3042"/>
                    </a:cubicBezTo>
                    <a:cubicBezTo>
                      <a:pt x="2469" y="3746"/>
                      <a:pt x="1916" y="4449"/>
                      <a:pt x="1413" y="5153"/>
                    </a:cubicBezTo>
                    <a:cubicBezTo>
                      <a:pt x="458" y="6762"/>
                      <a:pt x="5" y="8522"/>
                      <a:pt x="5" y="10382"/>
                    </a:cubicBezTo>
                    <a:cubicBezTo>
                      <a:pt x="-45" y="11790"/>
                      <a:pt x="257" y="13147"/>
                      <a:pt x="910" y="14354"/>
                    </a:cubicBezTo>
                    <a:cubicBezTo>
                      <a:pt x="1313" y="15661"/>
                      <a:pt x="2067" y="16767"/>
                      <a:pt x="3072" y="17672"/>
                    </a:cubicBezTo>
                    <a:cubicBezTo>
                      <a:pt x="4379" y="18979"/>
                      <a:pt x="5888" y="19834"/>
                      <a:pt x="7647" y="20337"/>
                    </a:cubicBezTo>
                    <a:cubicBezTo>
                      <a:pt x="9508" y="20840"/>
                      <a:pt x="11318" y="20840"/>
                      <a:pt x="13178" y="20337"/>
                    </a:cubicBezTo>
                    <a:cubicBezTo>
                      <a:pt x="13831" y="20186"/>
                      <a:pt x="14485" y="20035"/>
                      <a:pt x="15189" y="19884"/>
                    </a:cubicBezTo>
                    <a:cubicBezTo>
                      <a:pt x="15993" y="19532"/>
                      <a:pt x="16747" y="19231"/>
                      <a:pt x="17552" y="18879"/>
                    </a:cubicBezTo>
                    <a:cubicBezTo>
                      <a:pt x="18708" y="18275"/>
                      <a:pt x="19613" y="17421"/>
                      <a:pt x="20317" y="16315"/>
                    </a:cubicBezTo>
                    <a:cubicBezTo>
                      <a:pt x="20920" y="15711"/>
                      <a:pt x="21373" y="14957"/>
                      <a:pt x="21574" y="14153"/>
                    </a:cubicBezTo>
                    <a:cubicBezTo>
                      <a:pt x="22177" y="12996"/>
                      <a:pt x="22479" y="11689"/>
                      <a:pt x="22429" y="10332"/>
                    </a:cubicBezTo>
                    <a:cubicBezTo>
                      <a:pt x="22328" y="9477"/>
                      <a:pt x="22177" y="8572"/>
                      <a:pt x="22077" y="7717"/>
                    </a:cubicBezTo>
                    <a:cubicBezTo>
                      <a:pt x="21725" y="6913"/>
                      <a:pt x="21423" y="6159"/>
                      <a:pt x="21071" y="5354"/>
                    </a:cubicBezTo>
                    <a:cubicBezTo>
                      <a:pt x="20468" y="4198"/>
                      <a:pt x="19613" y="3293"/>
                      <a:pt x="18507" y="2589"/>
                    </a:cubicBezTo>
                    <a:cubicBezTo>
                      <a:pt x="17552" y="1735"/>
                      <a:pt x="16446" y="1131"/>
                      <a:pt x="15139" y="830"/>
                    </a:cubicBezTo>
                    <a:lnTo>
                      <a:pt x="15139" y="83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179536" y="474915"/>
                <a:ext cx="17898" cy="19764"/>
              </a:xfrm>
              <a:custGeom>
                <a:avLst/>
                <a:gdLst/>
                <a:ahLst/>
                <a:cxnLst/>
                <a:rect l="l" t="t" r="r" b="b"/>
                <a:pathLst>
                  <a:path w="17898" h="19764" extrusionOk="0">
                    <a:moveTo>
                      <a:pt x="17295" y="13424"/>
                    </a:moveTo>
                    <a:cubicBezTo>
                      <a:pt x="17396" y="12720"/>
                      <a:pt x="17496" y="12066"/>
                      <a:pt x="17597" y="11362"/>
                    </a:cubicBezTo>
                    <a:cubicBezTo>
                      <a:pt x="17999" y="9754"/>
                      <a:pt x="17999" y="8195"/>
                      <a:pt x="17597" y="6586"/>
                    </a:cubicBezTo>
                    <a:cubicBezTo>
                      <a:pt x="17195" y="5078"/>
                      <a:pt x="16390" y="3771"/>
                      <a:pt x="15284" y="2614"/>
                    </a:cubicBezTo>
                    <a:cubicBezTo>
                      <a:pt x="14681" y="2162"/>
                      <a:pt x="14077" y="1659"/>
                      <a:pt x="13474" y="1207"/>
                    </a:cubicBezTo>
                    <a:cubicBezTo>
                      <a:pt x="12066" y="402"/>
                      <a:pt x="10558" y="0"/>
                      <a:pt x="8949" y="0"/>
                    </a:cubicBezTo>
                    <a:cubicBezTo>
                      <a:pt x="7692" y="0"/>
                      <a:pt x="6586" y="201"/>
                      <a:pt x="5480" y="754"/>
                    </a:cubicBezTo>
                    <a:cubicBezTo>
                      <a:pt x="4374" y="1106"/>
                      <a:pt x="3419" y="1709"/>
                      <a:pt x="2614" y="2614"/>
                    </a:cubicBezTo>
                    <a:cubicBezTo>
                      <a:pt x="1508" y="3720"/>
                      <a:pt x="754" y="5028"/>
                      <a:pt x="302" y="6586"/>
                    </a:cubicBezTo>
                    <a:cubicBezTo>
                      <a:pt x="-101" y="8195"/>
                      <a:pt x="-101" y="9754"/>
                      <a:pt x="302" y="11362"/>
                    </a:cubicBezTo>
                    <a:cubicBezTo>
                      <a:pt x="402" y="12066"/>
                      <a:pt x="503" y="12720"/>
                      <a:pt x="603" y="13424"/>
                    </a:cubicBezTo>
                    <a:cubicBezTo>
                      <a:pt x="905" y="14128"/>
                      <a:pt x="1207" y="14781"/>
                      <a:pt x="1458" y="15485"/>
                    </a:cubicBezTo>
                    <a:cubicBezTo>
                      <a:pt x="2011" y="16491"/>
                      <a:pt x="2765" y="17295"/>
                      <a:pt x="3670" y="17898"/>
                    </a:cubicBezTo>
                    <a:cubicBezTo>
                      <a:pt x="4223" y="18451"/>
                      <a:pt x="4827" y="18803"/>
                      <a:pt x="5581" y="19004"/>
                    </a:cubicBezTo>
                    <a:cubicBezTo>
                      <a:pt x="6636" y="19557"/>
                      <a:pt x="7743" y="19809"/>
                      <a:pt x="8899" y="19759"/>
                    </a:cubicBezTo>
                    <a:lnTo>
                      <a:pt x="11212" y="19457"/>
                    </a:lnTo>
                    <a:cubicBezTo>
                      <a:pt x="11915" y="19155"/>
                      <a:pt x="12569" y="18854"/>
                      <a:pt x="13273" y="18602"/>
                    </a:cubicBezTo>
                    <a:cubicBezTo>
                      <a:pt x="14278" y="18049"/>
                      <a:pt x="15083" y="17295"/>
                      <a:pt x="15686" y="16390"/>
                    </a:cubicBezTo>
                    <a:cubicBezTo>
                      <a:pt x="16440" y="15535"/>
                      <a:pt x="16993" y="14580"/>
                      <a:pt x="17245" y="13424"/>
                    </a:cubicBezTo>
                    <a:lnTo>
                      <a:pt x="17245" y="134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191502" y="427505"/>
                <a:ext cx="10840" cy="11211"/>
              </a:xfrm>
              <a:custGeom>
                <a:avLst/>
                <a:gdLst/>
                <a:ahLst/>
                <a:cxnLst/>
                <a:rect l="l" t="t" r="r" b="b"/>
                <a:pathLst>
                  <a:path w="10840" h="11211" extrusionOk="0">
                    <a:moveTo>
                      <a:pt x="5430" y="11212"/>
                    </a:moveTo>
                    <a:cubicBezTo>
                      <a:pt x="12619" y="11212"/>
                      <a:pt x="12670" y="0"/>
                      <a:pt x="5430" y="0"/>
                    </a:cubicBezTo>
                    <a:cubicBezTo>
                      <a:pt x="-1810" y="0"/>
                      <a:pt x="-1810" y="11212"/>
                      <a:pt x="5430" y="11212"/>
                    </a:cubicBezTo>
                    <a:lnTo>
                      <a:pt x="5430" y="1121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105781" y="445503"/>
                <a:ext cx="8748" cy="9049"/>
              </a:xfrm>
              <a:custGeom>
                <a:avLst/>
                <a:gdLst/>
                <a:ahLst/>
                <a:cxnLst/>
                <a:rect l="l" t="t" r="r" b="b"/>
                <a:pathLst>
                  <a:path w="8748" h="9049" extrusionOk="0">
                    <a:moveTo>
                      <a:pt x="4374" y="9050"/>
                    </a:moveTo>
                    <a:cubicBezTo>
                      <a:pt x="10206" y="9050"/>
                      <a:pt x="10206" y="0"/>
                      <a:pt x="4374" y="0"/>
                    </a:cubicBezTo>
                    <a:cubicBezTo>
                      <a:pt x="-1458" y="0"/>
                      <a:pt x="-1458" y="9050"/>
                      <a:pt x="4374" y="9050"/>
                    </a:cubicBezTo>
                    <a:lnTo>
                      <a:pt x="4374" y="90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41" y="442487"/>
                <a:ext cx="18683" cy="19306"/>
              </a:xfrm>
              <a:custGeom>
                <a:avLst/>
                <a:gdLst/>
                <a:ahLst/>
                <a:cxnLst/>
                <a:rect l="l" t="t" r="r" b="b"/>
                <a:pathLst>
                  <a:path w="18683" h="19306" extrusionOk="0">
                    <a:moveTo>
                      <a:pt x="9351" y="19306"/>
                    </a:moveTo>
                    <a:cubicBezTo>
                      <a:pt x="21770" y="19306"/>
                      <a:pt x="21820" y="0"/>
                      <a:pt x="9351" y="0"/>
                    </a:cubicBezTo>
                    <a:cubicBezTo>
                      <a:pt x="-3117" y="0"/>
                      <a:pt x="-3117" y="19306"/>
                      <a:pt x="9351" y="19306"/>
                    </a:cubicBezTo>
                    <a:lnTo>
                      <a:pt x="9351" y="1930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12" y="580948"/>
                <a:ext cx="12877" cy="13323"/>
              </a:xfrm>
              <a:custGeom>
                <a:avLst/>
                <a:gdLst/>
                <a:ahLst/>
                <a:cxnLst/>
                <a:rect l="l" t="t" r="r" b="b"/>
                <a:pathLst>
                  <a:path w="12877" h="13323" extrusionOk="0">
                    <a:moveTo>
                      <a:pt x="6448" y="13323"/>
                    </a:moveTo>
                    <a:cubicBezTo>
                      <a:pt x="14995" y="13323"/>
                      <a:pt x="15045" y="0"/>
                      <a:pt x="6448" y="0"/>
                    </a:cubicBezTo>
                    <a:cubicBezTo>
                      <a:pt x="-2149" y="0"/>
                      <a:pt x="-2149" y="13323"/>
                      <a:pt x="6448" y="13323"/>
                    </a:cubicBezTo>
                    <a:lnTo>
                      <a:pt x="6448" y="1332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8257" y="733034"/>
                <a:ext cx="21775" cy="22523"/>
              </a:xfrm>
              <a:custGeom>
                <a:avLst/>
                <a:gdLst/>
                <a:ahLst/>
                <a:cxnLst/>
                <a:rect l="l" t="t" r="r" b="b"/>
                <a:pathLst>
                  <a:path w="21775" h="22523" extrusionOk="0">
                    <a:moveTo>
                      <a:pt x="10897" y="22524"/>
                    </a:moveTo>
                    <a:cubicBezTo>
                      <a:pt x="25377" y="22524"/>
                      <a:pt x="25427" y="0"/>
                      <a:pt x="10897" y="0"/>
                    </a:cubicBezTo>
                    <a:cubicBezTo>
                      <a:pt x="-3632" y="0"/>
                      <a:pt x="-3632" y="22524"/>
                      <a:pt x="10897" y="22524"/>
                    </a:cubicBezTo>
                    <a:lnTo>
                      <a:pt x="10897" y="225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84124" y="794421"/>
                <a:ext cx="5486" cy="5630"/>
              </a:xfrm>
              <a:custGeom>
                <a:avLst/>
                <a:gdLst/>
                <a:ahLst/>
                <a:cxnLst/>
                <a:rect l="l" t="t" r="r" b="b"/>
                <a:pathLst>
                  <a:path w="5486" h="5630" extrusionOk="0">
                    <a:moveTo>
                      <a:pt x="2753" y="5631"/>
                    </a:moveTo>
                    <a:cubicBezTo>
                      <a:pt x="6373" y="5631"/>
                      <a:pt x="6423" y="0"/>
                      <a:pt x="2753" y="0"/>
                    </a:cubicBezTo>
                    <a:cubicBezTo>
                      <a:pt x="-918" y="0"/>
                      <a:pt x="-918" y="5631"/>
                      <a:pt x="2753" y="5631"/>
                    </a:cubicBezTo>
                    <a:lnTo>
                      <a:pt x="2753" y="563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191804" y="762194"/>
                <a:ext cx="14479" cy="14982"/>
              </a:xfrm>
              <a:custGeom>
                <a:avLst/>
                <a:gdLst/>
                <a:ahLst/>
                <a:cxnLst/>
                <a:rect l="l" t="t" r="r" b="b"/>
                <a:pathLst>
                  <a:path w="14479" h="14982" extrusionOk="0">
                    <a:moveTo>
                      <a:pt x="7240" y="14982"/>
                    </a:moveTo>
                    <a:cubicBezTo>
                      <a:pt x="16893" y="14982"/>
                      <a:pt x="16893" y="0"/>
                      <a:pt x="7240" y="0"/>
                    </a:cubicBezTo>
                    <a:cubicBezTo>
                      <a:pt x="-2413" y="0"/>
                      <a:pt x="-2413" y="14982"/>
                      <a:pt x="7240" y="14982"/>
                    </a:cubicBezTo>
                    <a:lnTo>
                      <a:pt x="7240" y="1498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251745" y="616191"/>
                <a:ext cx="27488" cy="26840"/>
              </a:xfrm>
              <a:custGeom>
                <a:avLst/>
                <a:gdLst/>
                <a:ahLst/>
                <a:cxnLst/>
                <a:rect l="l" t="t" r="r" b="b"/>
                <a:pathLst>
                  <a:path w="27488" h="26840" extrusionOk="0">
                    <a:moveTo>
                      <a:pt x="25679" y="20161"/>
                    </a:moveTo>
                    <a:cubicBezTo>
                      <a:pt x="25679" y="20161"/>
                      <a:pt x="25679" y="20161"/>
                      <a:pt x="25679" y="20111"/>
                    </a:cubicBezTo>
                    <a:cubicBezTo>
                      <a:pt x="26131" y="19105"/>
                      <a:pt x="26533" y="18099"/>
                      <a:pt x="26986" y="17044"/>
                    </a:cubicBezTo>
                    <a:cubicBezTo>
                      <a:pt x="26986" y="17044"/>
                      <a:pt x="26986" y="17044"/>
                      <a:pt x="26986" y="17044"/>
                    </a:cubicBezTo>
                    <a:cubicBezTo>
                      <a:pt x="26986" y="17044"/>
                      <a:pt x="26986" y="17044"/>
                      <a:pt x="26986" y="17044"/>
                    </a:cubicBezTo>
                    <a:cubicBezTo>
                      <a:pt x="27338" y="15938"/>
                      <a:pt x="27388" y="14228"/>
                      <a:pt x="27489" y="13524"/>
                    </a:cubicBezTo>
                    <a:cubicBezTo>
                      <a:pt x="27489" y="13524"/>
                      <a:pt x="27489" y="13474"/>
                      <a:pt x="27489" y="13424"/>
                    </a:cubicBezTo>
                    <a:cubicBezTo>
                      <a:pt x="27489" y="13373"/>
                      <a:pt x="27036" y="10055"/>
                      <a:pt x="27036" y="10005"/>
                    </a:cubicBezTo>
                    <a:cubicBezTo>
                      <a:pt x="27036" y="10005"/>
                      <a:pt x="27036" y="10005"/>
                      <a:pt x="27036" y="10005"/>
                    </a:cubicBezTo>
                    <a:cubicBezTo>
                      <a:pt x="27036" y="10005"/>
                      <a:pt x="27036" y="10005"/>
                      <a:pt x="27036" y="9955"/>
                    </a:cubicBezTo>
                    <a:cubicBezTo>
                      <a:pt x="26885" y="9452"/>
                      <a:pt x="26181" y="7893"/>
                      <a:pt x="26382" y="8396"/>
                    </a:cubicBezTo>
                    <a:cubicBezTo>
                      <a:pt x="26483" y="8597"/>
                      <a:pt x="25980" y="7290"/>
                      <a:pt x="25729" y="6787"/>
                    </a:cubicBezTo>
                    <a:cubicBezTo>
                      <a:pt x="25729" y="6787"/>
                      <a:pt x="25729" y="6737"/>
                      <a:pt x="25679" y="6687"/>
                    </a:cubicBezTo>
                    <a:cubicBezTo>
                      <a:pt x="23416" y="3570"/>
                      <a:pt x="23919" y="4223"/>
                      <a:pt x="20852" y="1860"/>
                    </a:cubicBezTo>
                    <a:cubicBezTo>
                      <a:pt x="21707" y="2514"/>
                      <a:pt x="22612" y="3218"/>
                      <a:pt x="23466" y="3871"/>
                    </a:cubicBezTo>
                    <a:cubicBezTo>
                      <a:pt x="22612" y="3167"/>
                      <a:pt x="21455" y="2162"/>
                      <a:pt x="20802" y="1810"/>
                    </a:cubicBezTo>
                    <a:cubicBezTo>
                      <a:pt x="20802" y="1810"/>
                      <a:pt x="17685" y="503"/>
                      <a:pt x="17685" y="503"/>
                    </a:cubicBezTo>
                    <a:cubicBezTo>
                      <a:pt x="17685" y="503"/>
                      <a:pt x="17685" y="503"/>
                      <a:pt x="17685" y="503"/>
                    </a:cubicBezTo>
                    <a:cubicBezTo>
                      <a:pt x="17685" y="503"/>
                      <a:pt x="17634" y="503"/>
                      <a:pt x="17584" y="503"/>
                    </a:cubicBezTo>
                    <a:cubicBezTo>
                      <a:pt x="17584" y="503"/>
                      <a:pt x="17534" y="503"/>
                      <a:pt x="17484" y="503"/>
                    </a:cubicBezTo>
                    <a:cubicBezTo>
                      <a:pt x="16880" y="402"/>
                      <a:pt x="16076" y="302"/>
                      <a:pt x="15724" y="251"/>
                    </a:cubicBezTo>
                    <a:cubicBezTo>
                      <a:pt x="15271" y="201"/>
                      <a:pt x="14517" y="50"/>
                      <a:pt x="13964" y="0"/>
                    </a:cubicBezTo>
                    <a:cubicBezTo>
                      <a:pt x="13914" y="0"/>
                      <a:pt x="13813" y="0"/>
                      <a:pt x="13763" y="0"/>
                    </a:cubicBezTo>
                    <a:cubicBezTo>
                      <a:pt x="13763" y="0"/>
                      <a:pt x="13713" y="0"/>
                      <a:pt x="13663" y="0"/>
                    </a:cubicBezTo>
                    <a:cubicBezTo>
                      <a:pt x="13059" y="50"/>
                      <a:pt x="11601" y="251"/>
                      <a:pt x="11903" y="251"/>
                    </a:cubicBezTo>
                    <a:cubicBezTo>
                      <a:pt x="11953" y="251"/>
                      <a:pt x="10747" y="402"/>
                      <a:pt x="10143" y="503"/>
                    </a:cubicBezTo>
                    <a:cubicBezTo>
                      <a:pt x="10143" y="503"/>
                      <a:pt x="10143" y="503"/>
                      <a:pt x="10093" y="503"/>
                    </a:cubicBezTo>
                    <a:cubicBezTo>
                      <a:pt x="10043" y="503"/>
                      <a:pt x="9942" y="503"/>
                      <a:pt x="9892" y="553"/>
                    </a:cubicBezTo>
                    <a:cubicBezTo>
                      <a:pt x="9892" y="553"/>
                      <a:pt x="9892" y="553"/>
                      <a:pt x="9892" y="553"/>
                    </a:cubicBezTo>
                    <a:cubicBezTo>
                      <a:pt x="9640" y="654"/>
                      <a:pt x="6976" y="1760"/>
                      <a:pt x="6775" y="1860"/>
                    </a:cubicBezTo>
                    <a:cubicBezTo>
                      <a:pt x="6775" y="1860"/>
                      <a:pt x="6775" y="1860"/>
                      <a:pt x="6775" y="1860"/>
                    </a:cubicBezTo>
                    <a:cubicBezTo>
                      <a:pt x="6775" y="1860"/>
                      <a:pt x="6724" y="1860"/>
                      <a:pt x="6674" y="1860"/>
                    </a:cubicBezTo>
                    <a:cubicBezTo>
                      <a:pt x="5669" y="2464"/>
                      <a:pt x="4713" y="3167"/>
                      <a:pt x="3909" y="4022"/>
                    </a:cubicBezTo>
                    <a:cubicBezTo>
                      <a:pt x="3909" y="4022"/>
                      <a:pt x="3909" y="4022"/>
                      <a:pt x="3909" y="4022"/>
                    </a:cubicBezTo>
                    <a:cubicBezTo>
                      <a:pt x="3909" y="4022"/>
                      <a:pt x="3909" y="4022"/>
                      <a:pt x="3909" y="4022"/>
                    </a:cubicBezTo>
                    <a:cubicBezTo>
                      <a:pt x="3909" y="4022"/>
                      <a:pt x="1898" y="6636"/>
                      <a:pt x="1848" y="6687"/>
                    </a:cubicBezTo>
                    <a:cubicBezTo>
                      <a:pt x="1848" y="6687"/>
                      <a:pt x="1848" y="6687"/>
                      <a:pt x="1848" y="6737"/>
                    </a:cubicBezTo>
                    <a:cubicBezTo>
                      <a:pt x="1596" y="7240"/>
                      <a:pt x="943" y="8899"/>
                      <a:pt x="1144" y="8346"/>
                    </a:cubicBezTo>
                    <a:cubicBezTo>
                      <a:pt x="1345" y="7843"/>
                      <a:pt x="641" y="9402"/>
                      <a:pt x="490" y="9955"/>
                    </a:cubicBezTo>
                    <a:cubicBezTo>
                      <a:pt x="490" y="9955"/>
                      <a:pt x="490" y="9955"/>
                      <a:pt x="490" y="9955"/>
                    </a:cubicBezTo>
                    <a:cubicBezTo>
                      <a:pt x="339" y="10508"/>
                      <a:pt x="138" y="12418"/>
                      <a:pt x="239" y="11765"/>
                    </a:cubicBezTo>
                    <a:cubicBezTo>
                      <a:pt x="-113" y="14480"/>
                      <a:pt x="-113" y="13675"/>
                      <a:pt x="490" y="17195"/>
                    </a:cubicBezTo>
                    <a:cubicBezTo>
                      <a:pt x="892" y="18904"/>
                      <a:pt x="1697" y="20412"/>
                      <a:pt x="2853" y="21669"/>
                    </a:cubicBezTo>
                    <a:cubicBezTo>
                      <a:pt x="3758" y="23077"/>
                      <a:pt x="5015" y="24233"/>
                      <a:pt x="6523" y="25038"/>
                    </a:cubicBezTo>
                    <a:cubicBezTo>
                      <a:pt x="8032" y="25993"/>
                      <a:pt x="9640" y="26496"/>
                      <a:pt x="11400" y="26596"/>
                    </a:cubicBezTo>
                    <a:cubicBezTo>
                      <a:pt x="13160" y="26998"/>
                      <a:pt x="14869" y="26898"/>
                      <a:pt x="16629" y="26345"/>
                    </a:cubicBezTo>
                    <a:lnTo>
                      <a:pt x="19746" y="25038"/>
                    </a:lnTo>
                    <a:cubicBezTo>
                      <a:pt x="21707" y="23881"/>
                      <a:pt x="23316" y="22323"/>
                      <a:pt x="24472" y="20312"/>
                    </a:cubicBezTo>
                    <a:lnTo>
                      <a:pt x="25779" y="17195"/>
                    </a:lnTo>
                    <a:cubicBezTo>
                      <a:pt x="26382" y="14882"/>
                      <a:pt x="26382" y="12519"/>
                      <a:pt x="25779" y="10206"/>
                    </a:cubicBezTo>
                    <a:cubicBezTo>
                      <a:pt x="25779" y="10206"/>
                      <a:pt x="25779" y="10106"/>
                      <a:pt x="25779" y="10106"/>
                    </a:cubicBezTo>
                    <a:cubicBezTo>
                      <a:pt x="25930" y="11262"/>
                      <a:pt x="26081" y="12418"/>
                      <a:pt x="26232" y="13575"/>
                    </a:cubicBezTo>
                    <a:cubicBezTo>
                      <a:pt x="26232" y="13575"/>
                      <a:pt x="26232" y="13474"/>
                      <a:pt x="26232" y="13424"/>
                    </a:cubicBezTo>
                    <a:cubicBezTo>
                      <a:pt x="26081" y="14580"/>
                      <a:pt x="25930" y="15736"/>
                      <a:pt x="25779" y="16893"/>
                    </a:cubicBezTo>
                    <a:cubicBezTo>
                      <a:pt x="25779" y="16893"/>
                      <a:pt x="25779" y="16792"/>
                      <a:pt x="25779" y="16742"/>
                    </a:cubicBezTo>
                    <a:cubicBezTo>
                      <a:pt x="25327" y="17798"/>
                      <a:pt x="24874" y="18854"/>
                      <a:pt x="24472" y="19859"/>
                    </a:cubicBezTo>
                    <a:cubicBezTo>
                      <a:pt x="24472" y="19859"/>
                      <a:pt x="24472" y="19759"/>
                      <a:pt x="24522" y="19759"/>
                    </a:cubicBezTo>
                    <a:cubicBezTo>
                      <a:pt x="23818" y="20664"/>
                      <a:pt x="23165" y="21518"/>
                      <a:pt x="22461" y="22423"/>
                    </a:cubicBezTo>
                    <a:cubicBezTo>
                      <a:pt x="22461" y="22423"/>
                      <a:pt x="22561" y="22323"/>
                      <a:pt x="22561" y="22323"/>
                    </a:cubicBezTo>
                    <a:cubicBezTo>
                      <a:pt x="21657" y="23027"/>
                      <a:pt x="20802" y="23680"/>
                      <a:pt x="19897" y="24384"/>
                    </a:cubicBezTo>
                    <a:cubicBezTo>
                      <a:pt x="19947" y="24384"/>
                      <a:pt x="20048" y="24283"/>
                      <a:pt x="20098" y="24283"/>
                    </a:cubicBezTo>
                    <a:cubicBezTo>
                      <a:pt x="19042" y="24736"/>
                      <a:pt x="18037" y="25138"/>
                      <a:pt x="16981" y="25591"/>
                    </a:cubicBezTo>
                    <a:cubicBezTo>
                      <a:pt x="17081" y="25591"/>
                      <a:pt x="17182" y="25540"/>
                      <a:pt x="17282" y="25490"/>
                    </a:cubicBezTo>
                    <a:cubicBezTo>
                      <a:pt x="16126" y="25641"/>
                      <a:pt x="14970" y="25792"/>
                      <a:pt x="13813" y="25943"/>
                    </a:cubicBezTo>
                    <a:cubicBezTo>
                      <a:pt x="13914" y="25943"/>
                      <a:pt x="14065" y="25943"/>
                      <a:pt x="14165" y="25943"/>
                    </a:cubicBezTo>
                    <a:cubicBezTo>
                      <a:pt x="13009" y="25792"/>
                      <a:pt x="11853" y="25641"/>
                      <a:pt x="10696" y="25490"/>
                    </a:cubicBezTo>
                    <a:cubicBezTo>
                      <a:pt x="11903" y="25641"/>
                      <a:pt x="12808" y="25993"/>
                      <a:pt x="14266" y="25993"/>
                    </a:cubicBezTo>
                    <a:cubicBezTo>
                      <a:pt x="14266" y="25993"/>
                      <a:pt x="14366" y="25993"/>
                      <a:pt x="14417" y="25993"/>
                    </a:cubicBezTo>
                    <a:cubicBezTo>
                      <a:pt x="13260" y="25842"/>
                      <a:pt x="12104" y="25691"/>
                      <a:pt x="10948" y="25540"/>
                    </a:cubicBezTo>
                    <a:cubicBezTo>
                      <a:pt x="10998" y="25540"/>
                      <a:pt x="11048" y="25540"/>
                      <a:pt x="11149" y="25540"/>
                    </a:cubicBezTo>
                    <a:lnTo>
                      <a:pt x="8082" y="24233"/>
                    </a:lnTo>
                    <a:cubicBezTo>
                      <a:pt x="8082" y="24233"/>
                      <a:pt x="8182" y="24233"/>
                      <a:pt x="8182" y="24283"/>
                    </a:cubicBezTo>
                    <a:cubicBezTo>
                      <a:pt x="7328" y="23630"/>
                      <a:pt x="6423" y="22926"/>
                      <a:pt x="5568" y="22272"/>
                    </a:cubicBezTo>
                    <a:cubicBezTo>
                      <a:pt x="5568" y="22272"/>
                      <a:pt x="5618" y="22323"/>
                      <a:pt x="5669" y="22373"/>
                    </a:cubicBezTo>
                    <a:cubicBezTo>
                      <a:pt x="5015" y="21518"/>
                      <a:pt x="4311" y="20664"/>
                      <a:pt x="3658" y="19759"/>
                    </a:cubicBezTo>
                    <a:cubicBezTo>
                      <a:pt x="3658" y="19759"/>
                      <a:pt x="3658" y="19809"/>
                      <a:pt x="3708" y="19859"/>
                    </a:cubicBezTo>
                    <a:lnTo>
                      <a:pt x="2401" y="16792"/>
                    </a:lnTo>
                    <a:cubicBezTo>
                      <a:pt x="2401" y="16792"/>
                      <a:pt x="2401" y="16893"/>
                      <a:pt x="2401" y="16943"/>
                    </a:cubicBezTo>
                    <a:cubicBezTo>
                      <a:pt x="2853" y="17949"/>
                      <a:pt x="3255" y="18954"/>
                      <a:pt x="3708" y="19960"/>
                    </a:cubicBezTo>
                    <a:cubicBezTo>
                      <a:pt x="4361" y="20814"/>
                      <a:pt x="5015" y="21669"/>
                      <a:pt x="5719" y="22524"/>
                    </a:cubicBezTo>
                    <a:cubicBezTo>
                      <a:pt x="6574" y="23177"/>
                      <a:pt x="7428" y="23831"/>
                      <a:pt x="8283" y="24535"/>
                    </a:cubicBezTo>
                    <a:cubicBezTo>
                      <a:pt x="9741" y="25440"/>
                      <a:pt x="11300" y="25993"/>
                      <a:pt x="13009" y="26043"/>
                    </a:cubicBezTo>
                    <a:cubicBezTo>
                      <a:pt x="14115" y="26345"/>
                      <a:pt x="15271" y="26345"/>
                      <a:pt x="16378" y="26043"/>
                    </a:cubicBezTo>
                    <a:cubicBezTo>
                      <a:pt x="17534" y="26043"/>
                      <a:pt x="18590" y="25741"/>
                      <a:pt x="19595" y="25188"/>
                    </a:cubicBezTo>
                    <a:cubicBezTo>
                      <a:pt x="20651" y="24887"/>
                      <a:pt x="21606" y="24334"/>
                      <a:pt x="22411" y="23529"/>
                    </a:cubicBezTo>
                    <a:cubicBezTo>
                      <a:pt x="23818" y="22624"/>
                      <a:pt x="24874" y="21418"/>
                      <a:pt x="25679" y="19960"/>
                    </a:cubicBezTo>
                    <a:lnTo>
                      <a:pt x="25679" y="1996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127739" y="727805"/>
                <a:ext cx="11387" cy="11764"/>
              </a:xfrm>
              <a:custGeom>
                <a:avLst/>
                <a:gdLst/>
                <a:ahLst/>
                <a:cxnLst/>
                <a:rect l="l" t="t" r="r" b="b"/>
                <a:pathLst>
                  <a:path w="11387" h="11764" extrusionOk="0">
                    <a:moveTo>
                      <a:pt x="5694" y="11765"/>
                    </a:moveTo>
                    <a:cubicBezTo>
                      <a:pt x="13286" y="11765"/>
                      <a:pt x="13286" y="0"/>
                      <a:pt x="5694" y="0"/>
                    </a:cubicBezTo>
                    <a:cubicBezTo>
                      <a:pt x="-1898" y="0"/>
                      <a:pt x="-1898" y="11765"/>
                      <a:pt x="5694" y="11765"/>
                    </a:cubicBezTo>
                    <a:lnTo>
                      <a:pt x="5694" y="1176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148792" y="808146"/>
                <a:ext cx="11613" cy="12016"/>
              </a:xfrm>
              <a:custGeom>
                <a:avLst/>
                <a:gdLst/>
                <a:ahLst/>
                <a:cxnLst/>
                <a:rect l="l" t="t" r="r" b="b"/>
                <a:pathLst>
                  <a:path w="11613" h="12016" extrusionOk="0">
                    <a:moveTo>
                      <a:pt x="5807" y="12016"/>
                    </a:moveTo>
                    <a:cubicBezTo>
                      <a:pt x="13549" y="12016"/>
                      <a:pt x="13549" y="0"/>
                      <a:pt x="5807" y="0"/>
                    </a:cubicBezTo>
                    <a:cubicBezTo>
                      <a:pt x="-1936" y="0"/>
                      <a:pt x="-1936" y="12016"/>
                      <a:pt x="5807" y="12016"/>
                    </a:cubicBezTo>
                    <a:lnTo>
                      <a:pt x="5807" y="1201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181246" y="857518"/>
                <a:ext cx="10256" cy="10608"/>
              </a:xfrm>
              <a:custGeom>
                <a:avLst/>
                <a:gdLst/>
                <a:ahLst/>
                <a:cxnLst/>
                <a:rect l="l" t="t" r="r" b="b"/>
                <a:pathLst>
                  <a:path w="10256" h="10608" extrusionOk="0">
                    <a:moveTo>
                      <a:pt x="5128" y="10608"/>
                    </a:moveTo>
                    <a:cubicBezTo>
                      <a:pt x="11966" y="10608"/>
                      <a:pt x="11966" y="0"/>
                      <a:pt x="5128" y="0"/>
                    </a:cubicBezTo>
                    <a:cubicBezTo>
                      <a:pt x="-1709" y="0"/>
                      <a:pt x="-1709" y="10608"/>
                      <a:pt x="5128" y="10608"/>
                    </a:cubicBezTo>
                    <a:lnTo>
                      <a:pt x="5128" y="1060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247422" y="838915"/>
                <a:ext cx="17552" cy="18149"/>
              </a:xfrm>
              <a:custGeom>
                <a:avLst/>
                <a:gdLst/>
                <a:ahLst/>
                <a:cxnLst/>
                <a:rect l="l" t="t" r="r" b="b"/>
                <a:pathLst>
                  <a:path w="17552" h="18149" extrusionOk="0">
                    <a:moveTo>
                      <a:pt x="8786" y="18150"/>
                    </a:moveTo>
                    <a:cubicBezTo>
                      <a:pt x="20450" y="18150"/>
                      <a:pt x="20500" y="0"/>
                      <a:pt x="8786" y="0"/>
                    </a:cubicBezTo>
                    <a:cubicBezTo>
                      <a:pt x="-2929" y="0"/>
                      <a:pt x="-2929" y="18150"/>
                      <a:pt x="8786" y="18150"/>
                    </a:cubicBezTo>
                    <a:lnTo>
                      <a:pt x="8786" y="181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229762" y="908096"/>
                <a:ext cx="14781" cy="15334"/>
              </a:xfrm>
              <a:custGeom>
                <a:avLst/>
                <a:gdLst/>
                <a:ahLst/>
                <a:cxnLst/>
                <a:rect l="l" t="t" r="r" b="b"/>
                <a:pathLst>
                  <a:path w="14781" h="15334" extrusionOk="0">
                    <a:moveTo>
                      <a:pt x="7391" y="15334"/>
                    </a:moveTo>
                    <a:cubicBezTo>
                      <a:pt x="17245" y="15334"/>
                      <a:pt x="17245" y="0"/>
                      <a:pt x="7391" y="0"/>
                    </a:cubicBezTo>
                    <a:cubicBezTo>
                      <a:pt x="-2464" y="0"/>
                      <a:pt x="-2464" y="15334"/>
                      <a:pt x="7391" y="15334"/>
                    </a:cubicBezTo>
                    <a:lnTo>
                      <a:pt x="7391" y="1533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282778" y="933736"/>
                <a:ext cx="6165" cy="6385"/>
              </a:xfrm>
              <a:custGeom>
                <a:avLst/>
                <a:gdLst/>
                <a:ahLst/>
                <a:cxnLst/>
                <a:rect l="l" t="t" r="r" b="b"/>
                <a:pathLst>
                  <a:path w="6165" h="6385" extrusionOk="0">
                    <a:moveTo>
                      <a:pt x="3092" y="6385"/>
                    </a:moveTo>
                    <a:cubicBezTo>
                      <a:pt x="7164" y="6385"/>
                      <a:pt x="7215" y="0"/>
                      <a:pt x="3092" y="0"/>
                    </a:cubicBezTo>
                    <a:cubicBezTo>
                      <a:pt x="-1031" y="0"/>
                      <a:pt x="-1031" y="6385"/>
                      <a:pt x="3092" y="6385"/>
                    </a:cubicBezTo>
                    <a:lnTo>
                      <a:pt x="3092" y="638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314050" y="1009402"/>
                <a:ext cx="11293" cy="11664"/>
              </a:xfrm>
              <a:custGeom>
                <a:avLst/>
                <a:gdLst/>
                <a:ahLst/>
                <a:cxnLst/>
                <a:rect l="l" t="t" r="r" b="b"/>
                <a:pathLst>
                  <a:path w="11293" h="11664" extrusionOk="0">
                    <a:moveTo>
                      <a:pt x="5656" y="11664"/>
                    </a:moveTo>
                    <a:cubicBezTo>
                      <a:pt x="13147" y="11664"/>
                      <a:pt x="13198" y="0"/>
                      <a:pt x="5656" y="0"/>
                    </a:cubicBezTo>
                    <a:cubicBezTo>
                      <a:pt x="-1885" y="0"/>
                      <a:pt x="-1885" y="11664"/>
                      <a:pt x="5656" y="11664"/>
                    </a:cubicBezTo>
                    <a:lnTo>
                      <a:pt x="5656" y="1166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326167" y="1038412"/>
                <a:ext cx="12518" cy="12971"/>
              </a:xfrm>
              <a:custGeom>
                <a:avLst/>
                <a:gdLst/>
                <a:ahLst/>
                <a:cxnLst/>
                <a:rect l="l" t="t" r="r" b="b"/>
                <a:pathLst>
                  <a:path w="12518" h="12971" extrusionOk="0">
                    <a:moveTo>
                      <a:pt x="6259" y="12971"/>
                    </a:moveTo>
                    <a:cubicBezTo>
                      <a:pt x="14605" y="12971"/>
                      <a:pt x="14605" y="0"/>
                      <a:pt x="6259" y="0"/>
                    </a:cubicBezTo>
                    <a:cubicBezTo>
                      <a:pt x="-2086" y="0"/>
                      <a:pt x="-2086" y="12971"/>
                      <a:pt x="6259" y="12971"/>
                    </a:cubicBezTo>
                    <a:lnTo>
                      <a:pt x="6259" y="1297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1" name="Google Shape;41;p2"/>
            <p:cNvPicPr preferRelativeResize="0"/>
            <p:nvPr/>
          </p:nvPicPr>
          <p:blipFill>
            <a:blip r:embed="rId5">
              <a:alphaModFix/>
            </a:blip>
            <a:stretch>
              <a:fillRect/>
            </a:stretch>
          </p:blipFill>
          <p:spPr>
            <a:xfrm>
              <a:off x="8398400" y="-647675"/>
              <a:ext cx="553525" cy="1968573"/>
            </a:xfrm>
            <a:prstGeom prst="rect">
              <a:avLst/>
            </a:prstGeom>
            <a:noFill/>
            <a:ln>
              <a:noFill/>
            </a:ln>
          </p:spPr>
        </p:pic>
        <p:sp>
          <p:nvSpPr>
            <p:cNvPr id="42" name="Google Shape;42;p2"/>
            <p:cNvSpPr/>
            <p:nvPr/>
          </p:nvSpPr>
          <p:spPr>
            <a:xfrm rot="10800000">
              <a:off x="8537867" y="3523668"/>
              <a:ext cx="146833" cy="1686579"/>
            </a:xfrm>
            <a:custGeom>
              <a:avLst/>
              <a:gdLst/>
              <a:ahLst/>
              <a:cxnLst/>
              <a:rect l="l" t="t" r="r" b="b"/>
              <a:pathLst>
                <a:path w="55461" h="637046" extrusionOk="0">
                  <a:moveTo>
                    <a:pt x="28061" y="9957"/>
                  </a:moveTo>
                  <a:cubicBezTo>
                    <a:pt x="21022" y="50278"/>
                    <a:pt x="17150" y="91304"/>
                    <a:pt x="13078" y="132027"/>
                  </a:cubicBezTo>
                  <a:cubicBezTo>
                    <a:pt x="9006" y="172349"/>
                    <a:pt x="5939" y="212772"/>
                    <a:pt x="3324" y="253194"/>
                  </a:cubicBezTo>
                  <a:cubicBezTo>
                    <a:pt x="-1854" y="334088"/>
                    <a:pt x="56" y="415234"/>
                    <a:pt x="2118" y="496229"/>
                  </a:cubicBezTo>
                  <a:cubicBezTo>
                    <a:pt x="3274" y="541729"/>
                    <a:pt x="4179" y="587229"/>
                    <a:pt x="6040" y="632729"/>
                  </a:cubicBezTo>
                  <a:cubicBezTo>
                    <a:pt x="6291" y="638461"/>
                    <a:pt x="15090" y="638511"/>
                    <a:pt x="14989" y="632729"/>
                  </a:cubicBezTo>
                  <a:cubicBezTo>
                    <a:pt x="13480" y="551533"/>
                    <a:pt x="14989" y="470488"/>
                    <a:pt x="21474" y="389543"/>
                  </a:cubicBezTo>
                  <a:cubicBezTo>
                    <a:pt x="27910" y="309453"/>
                    <a:pt x="33139" y="229262"/>
                    <a:pt x="40881" y="149323"/>
                  </a:cubicBezTo>
                  <a:cubicBezTo>
                    <a:pt x="45255" y="104074"/>
                    <a:pt x="51439" y="58976"/>
                    <a:pt x="55411" y="13677"/>
                  </a:cubicBezTo>
                  <a:cubicBezTo>
                    <a:pt x="56768" y="-1858"/>
                    <a:pt x="30675" y="-5579"/>
                    <a:pt x="27960" y="99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8720508" y="-938795"/>
              <a:ext cx="459745" cy="6100566"/>
            </a:xfrm>
            <a:custGeom>
              <a:avLst/>
              <a:gdLst/>
              <a:ahLst/>
              <a:cxnLst/>
              <a:rect l="l" t="t" r="r" b="b"/>
              <a:pathLst>
                <a:path w="246512" h="3271081" extrusionOk="0">
                  <a:moveTo>
                    <a:pt x="240159" y="1661"/>
                  </a:moveTo>
                  <a:cubicBezTo>
                    <a:pt x="188247" y="92815"/>
                    <a:pt x="140241" y="186350"/>
                    <a:pt x="96426" y="281696"/>
                  </a:cubicBezTo>
                  <a:cubicBezTo>
                    <a:pt x="75186" y="327797"/>
                    <a:pt x="54993" y="374374"/>
                    <a:pt x="35657" y="421332"/>
                  </a:cubicBezTo>
                  <a:cubicBezTo>
                    <a:pt x="17369" y="465814"/>
                    <a:pt x="-3872" y="512010"/>
                    <a:pt x="605" y="561254"/>
                  </a:cubicBezTo>
                  <a:cubicBezTo>
                    <a:pt x="2891" y="585734"/>
                    <a:pt x="10035" y="609356"/>
                    <a:pt x="16512" y="632978"/>
                  </a:cubicBezTo>
                  <a:cubicBezTo>
                    <a:pt x="23274" y="658028"/>
                    <a:pt x="28799" y="683365"/>
                    <a:pt x="33180" y="708892"/>
                  </a:cubicBezTo>
                  <a:cubicBezTo>
                    <a:pt x="42420" y="762708"/>
                    <a:pt x="46706" y="817286"/>
                    <a:pt x="49563" y="871865"/>
                  </a:cubicBezTo>
                  <a:cubicBezTo>
                    <a:pt x="55278" y="981021"/>
                    <a:pt x="57660" y="1090178"/>
                    <a:pt x="55850" y="1199525"/>
                  </a:cubicBezTo>
                  <a:cubicBezTo>
                    <a:pt x="52230" y="1419647"/>
                    <a:pt x="37371" y="1639389"/>
                    <a:pt x="35943" y="1859512"/>
                  </a:cubicBezTo>
                  <a:cubicBezTo>
                    <a:pt x="34514" y="2079635"/>
                    <a:pt x="40800" y="2299758"/>
                    <a:pt x="43182" y="2519785"/>
                  </a:cubicBezTo>
                  <a:cubicBezTo>
                    <a:pt x="45563" y="2739813"/>
                    <a:pt x="48992" y="2959554"/>
                    <a:pt x="38800" y="3179486"/>
                  </a:cubicBezTo>
                  <a:cubicBezTo>
                    <a:pt x="37467" y="3207490"/>
                    <a:pt x="36038" y="3235493"/>
                    <a:pt x="34704" y="3263402"/>
                  </a:cubicBezTo>
                  <a:cubicBezTo>
                    <a:pt x="34228" y="3273784"/>
                    <a:pt x="49849" y="3273498"/>
                    <a:pt x="50706" y="3263402"/>
                  </a:cubicBezTo>
                  <a:cubicBezTo>
                    <a:pt x="69852" y="3045660"/>
                    <a:pt x="65661" y="2825442"/>
                    <a:pt x="59850" y="2607129"/>
                  </a:cubicBezTo>
                  <a:cubicBezTo>
                    <a:pt x="54135" y="2389102"/>
                    <a:pt x="40419" y="2171456"/>
                    <a:pt x="39086" y="1953333"/>
                  </a:cubicBezTo>
                  <a:cubicBezTo>
                    <a:pt x="37752" y="1734163"/>
                    <a:pt x="48706" y="1515469"/>
                    <a:pt x="57183" y="1296489"/>
                  </a:cubicBezTo>
                  <a:cubicBezTo>
                    <a:pt x="61374" y="1187618"/>
                    <a:pt x="64613" y="1078748"/>
                    <a:pt x="64327" y="969782"/>
                  </a:cubicBezTo>
                  <a:cubicBezTo>
                    <a:pt x="63946" y="865959"/>
                    <a:pt x="58231" y="761660"/>
                    <a:pt x="32990" y="660505"/>
                  </a:cubicBezTo>
                  <a:cubicBezTo>
                    <a:pt x="19655" y="607165"/>
                    <a:pt x="-824" y="556778"/>
                    <a:pt x="14226" y="501342"/>
                  </a:cubicBezTo>
                  <a:cubicBezTo>
                    <a:pt x="27751" y="451526"/>
                    <a:pt x="51564" y="403520"/>
                    <a:pt x="72138" y="356276"/>
                  </a:cubicBezTo>
                  <a:cubicBezTo>
                    <a:pt x="114143" y="260074"/>
                    <a:pt x="159768" y="165491"/>
                    <a:pt x="209298" y="72908"/>
                  </a:cubicBezTo>
                  <a:cubicBezTo>
                    <a:pt x="221394" y="50238"/>
                    <a:pt x="233682" y="27569"/>
                    <a:pt x="246064" y="5090"/>
                  </a:cubicBezTo>
                  <a:cubicBezTo>
                    <a:pt x="248160" y="1280"/>
                    <a:pt x="242349" y="-2149"/>
                    <a:pt x="240254" y="166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 name="Google Shape;44;p2"/>
            <p:cNvGrpSpPr/>
            <p:nvPr/>
          </p:nvGrpSpPr>
          <p:grpSpPr>
            <a:xfrm>
              <a:off x="4265545" y="4376818"/>
              <a:ext cx="612909" cy="766684"/>
              <a:chOff x="7663808" y="5978673"/>
              <a:chExt cx="188009" cy="235179"/>
            </a:xfrm>
          </p:grpSpPr>
          <p:sp>
            <p:nvSpPr>
              <p:cNvPr id="45" name="Google Shape;45;p2"/>
              <p:cNvSpPr/>
              <p:nvPr/>
            </p:nvSpPr>
            <p:spPr>
              <a:xfrm>
                <a:off x="7788596" y="5978673"/>
                <a:ext cx="21630" cy="19985"/>
              </a:xfrm>
              <a:custGeom>
                <a:avLst/>
                <a:gdLst/>
                <a:ahLst/>
                <a:cxnLst/>
                <a:rect l="l" t="t" r="r" b="b"/>
                <a:pathLst>
                  <a:path w="21630" h="19985" extrusionOk="0">
                    <a:moveTo>
                      <a:pt x="12122" y="440"/>
                    </a:moveTo>
                    <a:cubicBezTo>
                      <a:pt x="11669" y="390"/>
                      <a:pt x="11267" y="339"/>
                      <a:pt x="10815" y="289"/>
                    </a:cubicBezTo>
                    <a:cubicBezTo>
                      <a:pt x="11669" y="390"/>
                      <a:pt x="12524" y="541"/>
                      <a:pt x="13378" y="641"/>
                    </a:cubicBezTo>
                    <a:cubicBezTo>
                      <a:pt x="13278" y="641"/>
                      <a:pt x="13127" y="541"/>
                      <a:pt x="13027" y="490"/>
                    </a:cubicBezTo>
                    <a:cubicBezTo>
                      <a:pt x="12926" y="490"/>
                      <a:pt x="12775" y="390"/>
                      <a:pt x="12675" y="339"/>
                    </a:cubicBezTo>
                    <a:cubicBezTo>
                      <a:pt x="10915" y="-113"/>
                      <a:pt x="9105" y="-113"/>
                      <a:pt x="7346" y="339"/>
                    </a:cubicBezTo>
                    <a:cubicBezTo>
                      <a:pt x="5636" y="792"/>
                      <a:pt x="4178" y="1697"/>
                      <a:pt x="2921" y="2903"/>
                    </a:cubicBezTo>
                    <a:cubicBezTo>
                      <a:pt x="2419" y="3557"/>
                      <a:pt x="1866" y="4261"/>
                      <a:pt x="1363" y="4915"/>
                    </a:cubicBezTo>
                    <a:cubicBezTo>
                      <a:pt x="458" y="6473"/>
                      <a:pt x="5" y="8183"/>
                      <a:pt x="5" y="9993"/>
                    </a:cubicBezTo>
                    <a:cubicBezTo>
                      <a:pt x="-45" y="11350"/>
                      <a:pt x="256" y="12657"/>
                      <a:pt x="860" y="13864"/>
                    </a:cubicBezTo>
                    <a:cubicBezTo>
                      <a:pt x="1262" y="15121"/>
                      <a:pt x="1966" y="16176"/>
                      <a:pt x="2921" y="17082"/>
                    </a:cubicBezTo>
                    <a:cubicBezTo>
                      <a:pt x="4178" y="18339"/>
                      <a:pt x="5636" y="19193"/>
                      <a:pt x="7346" y="19646"/>
                    </a:cubicBezTo>
                    <a:cubicBezTo>
                      <a:pt x="9105" y="20098"/>
                      <a:pt x="10915" y="20098"/>
                      <a:pt x="12675" y="19646"/>
                    </a:cubicBezTo>
                    <a:cubicBezTo>
                      <a:pt x="12775" y="19646"/>
                      <a:pt x="12926" y="19545"/>
                      <a:pt x="13027" y="19495"/>
                    </a:cubicBezTo>
                    <a:cubicBezTo>
                      <a:pt x="13127" y="19495"/>
                      <a:pt x="13278" y="19394"/>
                      <a:pt x="13378" y="19344"/>
                    </a:cubicBezTo>
                    <a:cubicBezTo>
                      <a:pt x="12524" y="19444"/>
                      <a:pt x="11669" y="19595"/>
                      <a:pt x="10815" y="19696"/>
                    </a:cubicBezTo>
                    <a:cubicBezTo>
                      <a:pt x="11267" y="19646"/>
                      <a:pt x="11669" y="19595"/>
                      <a:pt x="12122" y="19545"/>
                    </a:cubicBezTo>
                    <a:cubicBezTo>
                      <a:pt x="13429" y="19545"/>
                      <a:pt x="14686" y="19344"/>
                      <a:pt x="15792" y="18741"/>
                    </a:cubicBezTo>
                    <a:cubicBezTo>
                      <a:pt x="16999" y="18339"/>
                      <a:pt x="18004" y="17685"/>
                      <a:pt x="18859" y="16780"/>
                    </a:cubicBezTo>
                    <a:cubicBezTo>
                      <a:pt x="19814" y="15925"/>
                      <a:pt x="20468" y="14869"/>
                      <a:pt x="20820" y="13713"/>
                    </a:cubicBezTo>
                    <a:cubicBezTo>
                      <a:pt x="21423" y="12557"/>
                      <a:pt x="21674" y="11350"/>
                      <a:pt x="21624" y="10043"/>
                    </a:cubicBezTo>
                    <a:cubicBezTo>
                      <a:pt x="21523" y="9188"/>
                      <a:pt x="21373" y="8334"/>
                      <a:pt x="21272" y="7529"/>
                    </a:cubicBezTo>
                    <a:cubicBezTo>
                      <a:pt x="20820" y="5920"/>
                      <a:pt x="20015" y="4513"/>
                      <a:pt x="18809" y="3306"/>
                    </a:cubicBezTo>
                    <a:cubicBezTo>
                      <a:pt x="18155" y="2803"/>
                      <a:pt x="17501" y="2300"/>
                      <a:pt x="16898" y="1797"/>
                    </a:cubicBezTo>
                    <a:cubicBezTo>
                      <a:pt x="15390" y="943"/>
                      <a:pt x="13781" y="490"/>
                      <a:pt x="12072" y="490"/>
                    </a:cubicBezTo>
                    <a:lnTo>
                      <a:pt x="12072" y="49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7769559" y="6035623"/>
                <a:ext cx="11519" cy="11915"/>
              </a:xfrm>
              <a:custGeom>
                <a:avLst/>
                <a:gdLst/>
                <a:ahLst/>
                <a:cxnLst/>
                <a:rect l="l" t="t" r="r" b="b"/>
                <a:pathLst>
                  <a:path w="11519" h="11915" extrusionOk="0">
                    <a:moveTo>
                      <a:pt x="5769" y="11915"/>
                    </a:moveTo>
                    <a:cubicBezTo>
                      <a:pt x="13411" y="11915"/>
                      <a:pt x="13462" y="0"/>
                      <a:pt x="5769" y="0"/>
                    </a:cubicBezTo>
                    <a:cubicBezTo>
                      <a:pt x="-1923" y="0"/>
                      <a:pt x="-1923" y="11915"/>
                      <a:pt x="5769" y="11915"/>
                    </a:cubicBezTo>
                    <a:lnTo>
                      <a:pt x="5769" y="1191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7824913" y="6033763"/>
                <a:ext cx="15158" cy="15686"/>
              </a:xfrm>
              <a:custGeom>
                <a:avLst/>
                <a:gdLst/>
                <a:ahLst/>
                <a:cxnLst/>
                <a:rect l="l" t="t" r="r" b="b"/>
                <a:pathLst>
                  <a:path w="15158" h="15686" extrusionOk="0">
                    <a:moveTo>
                      <a:pt x="7579" y="15686"/>
                    </a:moveTo>
                    <a:cubicBezTo>
                      <a:pt x="17685" y="15686"/>
                      <a:pt x="17685" y="0"/>
                      <a:pt x="7579" y="0"/>
                    </a:cubicBezTo>
                    <a:cubicBezTo>
                      <a:pt x="-2526" y="0"/>
                      <a:pt x="-2526" y="15686"/>
                      <a:pt x="7579" y="15686"/>
                    </a:cubicBezTo>
                    <a:lnTo>
                      <a:pt x="7579" y="1568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7783416" y="6113200"/>
                <a:ext cx="19620" cy="17697"/>
              </a:xfrm>
              <a:custGeom>
                <a:avLst/>
                <a:gdLst/>
                <a:ahLst/>
                <a:cxnLst/>
                <a:rect l="l" t="t" r="r" b="b"/>
                <a:pathLst>
                  <a:path w="19620" h="17697" extrusionOk="0">
                    <a:moveTo>
                      <a:pt x="10967" y="201"/>
                    </a:moveTo>
                    <a:cubicBezTo>
                      <a:pt x="10263" y="151"/>
                      <a:pt x="9559" y="101"/>
                      <a:pt x="8855" y="0"/>
                    </a:cubicBezTo>
                    <a:cubicBezTo>
                      <a:pt x="7648" y="0"/>
                      <a:pt x="6492" y="201"/>
                      <a:pt x="5436" y="754"/>
                    </a:cubicBezTo>
                    <a:cubicBezTo>
                      <a:pt x="4330" y="1106"/>
                      <a:pt x="3375" y="1709"/>
                      <a:pt x="2570" y="2564"/>
                    </a:cubicBezTo>
                    <a:cubicBezTo>
                      <a:pt x="1716" y="3369"/>
                      <a:pt x="1112" y="4324"/>
                      <a:pt x="761" y="5430"/>
                    </a:cubicBezTo>
                    <a:cubicBezTo>
                      <a:pt x="208" y="6486"/>
                      <a:pt x="-44" y="7642"/>
                      <a:pt x="6" y="8849"/>
                    </a:cubicBezTo>
                    <a:cubicBezTo>
                      <a:pt x="107" y="9653"/>
                      <a:pt x="208" y="10407"/>
                      <a:pt x="308" y="11212"/>
                    </a:cubicBezTo>
                    <a:cubicBezTo>
                      <a:pt x="710" y="12720"/>
                      <a:pt x="1464" y="14027"/>
                      <a:pt x="2570" y="15133"/>
                    </a:cubicBezTo>
                    <a:cubicBezTo>
                      <a:pt x="3174" y="15586"/>
                      <a:pt x="3777" y="16038"/>
                      <a:pt x="4380" y="16491"/>
                    </a:cubicBezTo>
                    <a:cubicBezTo>
                      <a:pt x="5738" y="17295"/>
                      <a:pt x="7246" y="17697"/>
                      <a:pt x="8855" y="17697"/>
                    </a:cubicBezTo>
                    <a:cubicBezTo>
                      <a:pt x="9559" y="17647"/>
                      <a:pt x="10263" y="17597"/>
                      <a:pt x="10967" y="17496"/>
                    </a:cubicBezTo>
                    <a:cubicBezTo>
                      <a:pt x="12173" y="17496"/>
                      <a:pt x="13279" y="17295"/>
                      <a:pt x="14285" y="16742"/>
                    </a:cubicBezTo>
                    <a:cubicBezTo>
                      <a:pt x="15341" y="16390"/>
                      <a:pt x="16296" y="15787"/>
                      <a:pt x="17050" y="14932"/>
                    </a:cubicBezTo>
                    <a:cubicBezTo>
                      <a:pt x="17904" y="14127"/>
                      <a:pt x="18508" y="13223"/>
                      <a:pt x="18860" y="12167"/>
                    </a:cubicBezTo>
                    <a:cubicBezTo>
                      <a:pt x="19413" y="11111"/>
                      <a:pt x="19664" y="10005"/>
                      <a:pt x="19614" y="8849"/>
                    </a:cubicBezTo>
                    <a:cubicBezTo>
                      <a:pt x="19514" y="8094"/>
                      <a:pt x="19413" y="7290"/>
                      <a:pt x="19312" y="6536"/>
                    </a:cubicBezTo>
                    <a:cubicBezTo>
                      <a:pt x="18910" y="5078"/>
                      <a:pt x="18156" y="3771"/>
                      <a:pt x="17100" y="2715"/>
                    </a:cubicBezTo>
                    <a:cubicBezTo>
                      <a:pt x="16497" y="2262"/>
                      <a:pt x="15944" y="1810"/>
                      <a:pt x="15341" y="1358"/>
                    </a:cubicBezTo>
                    <a:cubicBezTo>
                      <a:pt x="13983" y="553"/>
                      <a:pt x="12525" y="201"/>
                      <a:pt x="10967" y="151"/>
                    </a:cubicBezTo>
                    <a:lnTo>
                      <a:pt x="10967" y="15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7715411" y="6126517"/>
                <a:ext cx="18174" cy="19463"/>
              </a:xfrm>
              <a:custGeom>
                <a:avLst/>
                <a:gdLst/>
                <a:ahLst/>
                <a:cxnLst/>
                <a:rect l="l" t="t" r="r" b="b"/>
                <a:pathLst>
                  <a:path w="18174" h="19463" extrusionOk="0">
                    <a:moveTo>
                      <a:pt x="1093" y="6039"/>
                    </a:moveTo>
                    <a:cubicBezTo>
                      <a:pt x="842" y="6693"/>
                      <a:pt x="591" y="7296"/>
                      <a:pt x="340" y="7950"/>
                    </a:cubicBezTo>
                    <a:cubicBezTo>
                      <a:pt x="-113" y="9558"/>
                      <a:pt x="-113" y="11168"/>
                      <a:pt x="340" y="12776"/>
                    </a:cubicBezTo>
                    <a:cubicBezTo>
                      <a:pt x="792" y="14335"/>
                      <a:pt x="1546" y="15642"/>
                      <a:pt x="2652" y="16798"/>
                    </a:cubicBezTo>
                    <a:cubicBezTo>
                      <a:pt x="3256" y="17251"/>
                      <a:pt x="3859" y="17753"/>
                      <a:pt x="4512" y="18206"/>
                    </a:cubicBezTo>
                    <a:cubicBezTo>
                      <a:pt x="5920" y="19010"/>
                      <a:pt x="7479" y="19463"/>
                      <a:pt x="9088" y="19463"/>
                    </a:cubicBezTo>
                    <a:cubicBezTo>
                      <a:pt x="10345" y="19463"/>
                      <a:pt x="11501" y="19262"/>
                      <a:pt x="12607" y="18659"/>
                    </a:cubicBezTo>
                    <a:cubicBezTo>
                      <a:pt x="13713" y="18307"/>
                      <a:pt x="14719" y="17653"/>
                      <a:pt x="15523" y="16798"/>
                    </a:cubicBezTo>
                    <a:cubicBezTo>
                      <a:pt x="16629" y="15642"/>
                      <a:pt x="17433" y="14335"/>
                      <a:pt x="17836" y="12776"/>
                    </a:cubicBezTo>
                    <a:cubicBezTo>
                      <a:pt x="18288" y="11168"/>
                      <a:pt x="18288" y="9558"/>
                      <a:pt x="17836" y="7950"/>
                    </a:cubicBezTo>
                    <a:cubicBezTo>
                      <a:pt x="17584" y="7296"/>
                      <a:pt x="17333" y="6693"/>
                      <a:pt x="17081" y="6039"/>
                    </a:cubicBezTo>
                    <a:cubicBezTo>
                      <a:pt x="16780" y="5386"/>
                      <a:pt x="16529" y="4732"/>
                      <a:pt x="16227" y="4078"/>
                    </a:cubicBezTo>
                    <a:cubicBezTo>
                      <a:pt x="15724" y="3123"/>
                      <a:pt x="14970" y="2319"/>
                      <a:pt x="14065" y="1766"/>
                    </a:cubicBezTo>
                    <a:cubicBezTo>
                      <a:pt x="13562" y="1263"/>
                      <a:pt x="12959" y="911"/>
                      <a:pt x="12255" y="710"/>
                    </a:cubicBezTo>
                    <a:cubicBezTo>
                      <a:pt x="11249" y="207"/>
                      <a:pt x="10194" y="-44"/>
                      <a:pt x="9037" y="6"/>
                    </a:cubicBezTo>
                    <a:cubicBezTo>
                      <a:pt x="8283" y="107"/>
                      <a:pt x="7579" y="207"/>
                      <a:pt x="6825" y="308"/>
                    </a:cubicBezTo>
                    <a:cubicBezTo>
                      <a:pt x="6171" y="610"/>
                      <a:pt x="5518" y="861"/>
                      <a:pt x="4864" y="1163"/>
                    </a:cubicBezTo>
                    <a:cubicBezTo>
                      <a:pt x="3909" y="1665"/>
                      <a:pt x="3105" y="2419"/>
                      <a:pt x="2552" y="3324"/>
                    </a:cubicBezTo>
                    <a:cubicBezTo>
                      <a:pt x="1797" y="4129"/>
                      <a:pt x="1345" y="5084"/>
                      <a:pt x="1044" y="6140"/>
                    </a:cubicBezTo>
                    <a:lnTo>
                      <a:pt x="1044" y="614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7768685" y="6077252"/>
                <a:ext cx="19469" cy="17496"/>
              </a:xfrm>
              <a:custGeom>
                <a:avLst/>
                <a:gdLst/>
                <a:ahLst/>
                <a:cxnLst/>
                <a:rect l="l" t="t" r="r" b="b"/>
                <a:pathLst>
                  <a:path w="19469" h="17496" extrusionOk="0">
                    <a:moveTo>
                      <a:pt x="10866" y="201"/>
                    </a:moveTo>
                    <a:cubicBezTo>
                      <a:pt x="10162" y="151"/>
                      <a:pt x="9458" y="101"/>
                      <a:pt x="8754" y="0"/>
                    </a:cubicBezTo>
                    <a:cubicBezTo>
                      <a:pt x="7548" y="0"/>
                      <a:pt x="6442" y="201"/>
                      <a:pt x="5386" y="754"/>
                    </a:cubicBezTo>
                    <a:cubicBezTo>
                      <a:pt x="4280" y="1106"/>
                      <a:pt x="3375" y="1709"/>
                      <a:pt x="2570" y="2564"/>
                    </a:cubicBezTo>
                    <a:cubicBezTo>
                      <a:pt x="1716" y="3369"/>
                      <a:pt x="1113" y="4324"/>
                      <a:pt x="761" y="5380"/>
                    </a:cubicBezTo>
                    <a:cubicBezTo>
                      <a:pt x="208" y="6436"/>
                      <a:pt x="-44" y="7541"/>
                      <a:pt x="6" y="8748"/>
                    </a:cubicBezTo>
                    <a:cubicBezTo>
                      <a:pt x="107" y="9502"/>
                      <a:pt x="208" y="10307"/>
                      <a:pt x="308" y="11061"/>
                    </a:cubicBezTo>
                    <a:cubicBezTo>
                      <a:pt x="710" y="12569"/>
                      <a:pt x="1464" y="13826"/>
                      <a:pt x="2570" y="14932"/>
                    </a:cubicBezTo>
                    <a:lnTo>
                      <a:pt x="4331" y="16289"/>
                    </a:lnTo>
                    <a:cubicBezTo>
                      <a:pt x="5688" y="17094"/>
                      <a:pt x="7196" y="17496"/>
                      <a:pt x="8754" y="17496"/>
                    </a:cubicBezTo>
                    <a:cubicBezTo>
                      <a:pt x="9458" y="17446"/>
                      <a:pt x="10162" y="17395"/>
                      <a:pt x="10866" y="17295"/>
                    </a:cubicBezTo>
                    <a:cubicBezTo>
                      <a:pt x="12073" y="17295"/>
                      <a:pt x="13179" y="17094"/>
                      <a:pt x="14185" y="16541"/>
                    </a:cubicBezTo>
                    <a:cubicBezTo>
                      <a:pt x="15240" y="16189"/>
                      <a:pt x="16196" y="15586"/>
                      <a:pt x="16949" y="14782"/>
                    </a:cubicBezTo>
                    <a:cubicBezTo>
                      <a:pt x="17804" y="14027"/>
                      <a:pt x="18357" y="13072"/>
                      <a:pt x="18710" y="12016"/>
                    </a:cubicBezTo>
                    <a:cubicBezTo>
                      <a:pt x="19263" y="11011"/>
                      <a:pt x="19514" y="9904"/>
                      <a:pt x="19463" y="8698"/>
                    </a:cubicBezTo>
                    <a:lnTo>
                      <a:pt x="19162" y="6436"/>
                    </a:lnTo>
                    <a:cubicBezTo>
                      <a:pt x="18760" y="4977"/>
                      <a:pt x="18006" y="3720"/>
                      <a:pt x="16949" y="2614"/>
                    </a:cubicBezTo>
                    <a:cubicBezTo>
                      <a:pt x="16346" y="2162"/>
                      <a:pt x="15793" y="1709"/>
                      <a:pt x="15190" y="1257"/>
                    </a:cubicBezTo>
                    <a:cubicBezTo>
                      <a:pt x="13832" y="503"/>
                      <a:pt x="12425" y="101"/>
                      <a:pt x="10866" y="101"/>
                    </a:cubicBezTo>
                    <a:lnTo>
                      <a:pt x="10866" y="1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7715223" y="6099826"/>
                <a:ext cx="10105" cy="10507"/>
              </a:xfrm>
              <a:custGeom>
                <a:avLst/>
                <a:gdLst/>
                <a:ahLst/>
                <a:cxnLst/>
                <a:rect l="l" t="t" r="r" b="b"/>
                <a:pathLst>
                  <a:path w="10105" h="10507" extrusionOk="0">
                    <a:moveTo>
                      <a:pt x="5053" y="10508"/>
                    </a:moveTo>
                    <a:cubicBezTo>
                      <a:pt x="11790" y="10508"/>
                      <a:pt x="11790" y="0"/>
                      <a:pt x="5053" y="0"/>
                    </a:cubicBezTo>
                    <a:cubicBezTo>
                      <a:pt x="-1684" y="0"/>
                      <a:pt x="-1684" y="10508"/>
                      <a:pt x="5053" y="10508"/>
                    </a:cubicBezTo>
                    <a:lnTo>
                      <a:pt x="5053" y="1050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7719383" y="6034065"/>
                <a:ext cx="14554" cy="15082"/>
              </a:xfrm>
              <a:custGeom>
                <a:avLst/>
                <a:gdLst/>
                <a:ahLst/>
                <a:cxnLst/>
                <a:rect l="l" t="t" r="r" b="b"/>
                <a:pathLst>
                  <a:path w="14554" h="15082" extrusionOk="0">
                    <a:moveTo>
                      <a:pt x="7277" y="15083"/>
                    </a:moveTo>
                    <a:cubicBezTo>
                      <a:pt x="16981" y="15083"/>
                      <a:pt x="16981" y="0"/>
                      <a:pt x="7277" y="0"/>
                    </a:cubicBezTo>
                    <a:cubicBezTo>
                      <a:pt x="-2426" y="0"/>
                      <a:pt x="-2426" y="15083"/>
                      <a:pt x="7277" y="15083"/>
                    </a:cubicBezTo>
                    <a:lnTo>
                      <a:pt x="7277" y="1508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7690173" y="5979415"/>
                <a:ext cx="17873" cy="18501"/>
              </a:xfrm>
              <a:custGeom>
                <a:avLst/>
                <a:gdLst/>
                <a:ahLst/>
                <a:cxnLst/>
                <a:rect l="l" t="t" r="r" b="b"/>
                <a:pathLst>
                  <a:path w="17873" h="18501" extrusionOk="0">
                    <a:moveTo>
                      <a:pt x="8937" y="18501"/>
                    </a:moveTo>
                    <a:cubicBezTo>
                      <a:pt x="20852" y="18501"/>
                      <a:pt x="20852" y="0"/>
                      <a:pt x="8937" y="0"/>
                    </a:cubicBezTo>
                    <a:cubicBezTo>
                      <a:pt x="-2979" y="0"/>
                      <a:pt x="-2979" y="18501"/>
                      <a:pt x="8937" y="18501"/>
                    </a:cubicBezTo>
                    <a:lnTo>
                      <a:pt x="8937" y="185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7663808" y="6047790"/>
                <a:ext cx="18559" cy="17194"/>
              </a:xfrm>
              <a:custGeom>
                <a:avLst/>
                <a:gdLst/>
                <a:ahLst/>
                <a:cxnLst/>
                <a:rect l="l" t="t" r="r" b="b"/>
                <a:pathLst>
                  <a:path w="18559" h="17194" extrusionOk="0">
                    <a:moveTo>
                      <a:pt x="2270" y="14178"/>
                    </a:moveTo>
                    <a:cubicBezTo>
                      <a:pt x="2270" y="14178"/>
                      <a:pt x="2471" y="14379"/>
                      <a:pt x="2572" y="14429"/>
                    </a:cubicBezTo>
                    <a:cubicBezTo>
                      <a:pt x="3074" y="14932"/>
                      <a:pt x="3628" y="15384"/>
                      <a:pt x="4281" y="15737"/>
                    </a:cubicBezTo>
                    <a:cubicBezTo>
                      <a:pt x="4934" y="16038"/>
                      <a:pt x="5588" y="16290"/>
                      <a:pt x="6242" y="16592"/>
                    </a:cubicBezTo>
                    <a:cubicBezTo>
                      <a:pt x="6242" y="16592"/>
                      <a:pt x="6342" y="16592"/>
                      <a:pt x="6393" y="16592"/>
                    </a:cubicBezTo>
                    <a:cubicBezTo>
                      <a:pt x="6493" y="16592"/>
                      <a:pt x="6544" y="16592"/>
                      <a:pt x="6644" y="16641"/>
                    </a:cubicBezTo>
                    <a:cubicBezTo>
                      <a:pt x="6996" y="16742"/>
                      <a:pt x="7348" y="16792"/>
                      <a:pt x="7700" y="16893"/>
                    </a:cubicBezTo>
                    <a:cubicBezTo>
                      <a:pt x="9208" y="17295"/>
                      <a:pt x="10767" y="17295"/>
                      <a:pt x="12275" y="16893"/>
                    </a:cubicBezTo>
                    <a:cubicBezTo>
                      <a:pt x="13733" y="16491"/>
                      <a:pt x="14990" y="15737"/>
                      <a:pt x="16046" y="14681"/>
                    </a:cubicBezTo>
                    <a:lnTo>
                      <a:pt x="17404" y="12921"/>
                    </a:lnTo>
                    <a:cubicBezTo>
                      <a:pt x="18157" y="11564"/>
                      <a:pt x="18560" y="10156"/>
                      <a:pt x="18560" y="8597"/>
                    </a:cubicBezTo>
                    <a:cubicBezTo>
                      <a:pt x="18560" y="7391"/>
                      <a:pt x="18358" y="6285"/>
                      <a:pt x="17806" y="5279"/>
                    </a:cubicBezTo>
                    <a:cubicBezTo>
                      <a:pt x="17454" y="4223"/>
                      <a:pt x="16850" y="3268"/>
                      <a:pt x="16046" y="2514"/>
                    </a:cubicBezTo>
                    <a:cubicBezTo>
                      <a:pt x="14990" y="1458"/>
                      <a:pt x="13683" y="704"/>
                      <a:pt x="12275" y="301"/>
                    </a:cubicBezTo>
                    <a:cubicBezTo>
                      <a:pt x="10767" y="-100"/>
                      <a:pt x="9208" y="-100"/>
                      <a:pt x="7700" y="301"/>
                    </a:cubicBezTo>
                    <a:cubicBezTo>
                      <a:pt x="7348" y="402"/>
                      <a:pt x="6996" y="452"/>
                      <a:pt x="6644" y="553"/>
                    </a:cubicBezTo>
                    <a:cubicBezTo>
                      <a:pt x="6544" y="553"/>
                      <a:pt x="6493" y="553"/>
                      <a:pt x="6393" y="603"/>
                    </a:cubicBezTo>
                    <a:cubicBezTo>
                      <a:pt x="4934" y="955"/>
                      <a:pt x="3628" y="1760"/>
                      <a:pt x="2572" y="2766"/>
                    </a:cubicBezTo>
                    <a:cubicBezTo>
                      <a:pt x="2471" y="2866"/>
                      <a:pt x="2371" y="2966"/>
                      <a:pt x="2270" y="3017"/>
                    </a:cubicBezTo>
                    <a:cubicBezTo>
                      <a:pt x="1516" y="3721"/>
                      <a:pt x="963" y="4575"/>
                      <a:pt x="661" y="5530"/>
                    </a:cubicBezTo>
                    <a:cubicBezTo>
                      <a:pt x="158" y="6486"/>
                      <a:pt x="-43" y="7491"/>
                      <a:pt x="7" y="8547"/>
                    </a:cubicBezTo>
                    <a:cubicBezTo>
                      <a:pt x="108" y="9251"/>
                      <a:pt x="209" y="9955"/>
                      <a:pt x="309" y="10608"/>
                    </a:cubicBezTo>
                    <a:cubicBezTo>
                      <a:pt x="661" y="11916"/>
                      <a:pt x="1365" y="13072"/>
                      <a:pt x="2321" y="14078"/>
                    </a:cubicBezTo>
                    <a:lnTo>
                      <a:pt x="2321" y="1407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7739569" y="5997011"/>
                <a:ext cx="20720" cy="21468"/>
              </a:xfrm>
              <a:custGeom>
                <a:avLst/>
                <a:gdLst/>
                <a:ahLst/>
                <a:cxnLst/>
                <a:rect l="l" t="t" r="r" b="b"/>
                <a:pathLst>
                  <a:path w="20720" h="21468" extrusionOk="0">
                    <a:moveTo>
                      <a:pt x="10369" y="21468"/>
                    </a:moveTo>
                    <a:cubicBezTo>
                      <a:pt x="24145" y="21468"/>
                      <a:pt x="24195" y="0"/>
                      <a:pt x="10369" y="0"/>
                    </a:cubicBezTo>
                    <a:cubicBezTo>
                      <a:pt x="-3456" y="0"/>
                      <a:pt x="-3456" y="21468"/>
                      <a:pt x="10369" y="21468"/>
                    </a:cubicBezTo>
                    <a:lnTo>
                      <a:pt x="10369" y="2146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7834265" y="6098167"/>
                <a:ext cx="17552" cy="18149"/>
              </a:xfrm>
              <a:custGeom>
                <a:avLst/>
                <a:gdLst/>
                <a:ahLst/>
                <a:cxnLst/>
                <a:rect l="l" t="t" r="r" b="b"/>
                <a:pathLst>
                  <a:path w="17552" h="18149" extrusionOk="0">
                    <a:moveTo>
                      <a:pt x="8786" y="18150"/>
                    </a:moveTo>
                    <a:cubicBezTo>
                      <a:pt x="20450" y="18150"/>
                      <a:pt x="20500" y="0"/>
                      <a:pt x="8786" y="0"/>
                    </a:cubicBezTo>
                    <a:cubicBezTo>
                      <a:pt x="-2929" y="0"/>
                      <a:pt x="-2929" y="18150"/>
                      <a:pt x="8786" y="18150"/>
                    </a:cubicBezTo>
                    <a:lnTo>
                      <a:pt x="8786" y="181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7783259" y="6199574"/>
                <a:ext cx="13782" cy="14278"/>
              </a:xfrm>
              <a:custGeom>
                <a:avLst/>
                <a:gdLst/>
                <a:ahLst/>
                <a:cxnLst/>
                <a:rect l="l" t="t" r="r" b="b"/>
                <a:pathLst>
                  <a:path w="13782" h="14278" extrusionOk="0">
                    <a:moveTo>
                      <a:pt x="6900" y="14279"/>
                    </a:moveTo>
                    <a:cubicBezTo>
                      <a:pt x="16051" y="14279"/>
                      <a:pt x="16101" y="0"/>
                      <a:pt x="6900" y="0"/>
                    </a:cubicBezTo>
                    <a:cubicBezTo>
                      <a:pt x="-2300" y="0"/>
                      <a:pt x="-2300" y="14279"/>
                      <a:pt x="6900" y="14279"/>
                    </a:cubicBezTo>
                    <a:lnTo>
                      <a:pt x="6900" y="1427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8" name="Google Shape;58;p2"/>
          <p:cNvSpPr txBox="1">
            <a:spLocks noGrp="1"/>
          </p:cNvSpPr>
          <p:nvPr>
            <p:ph type="ctrTitle"/>
          </p:nvPr>
        </p:nvSpPr>
        <p:spPr>
          <a:xfrm>
            <a:off x="715050" y="1586550"/>
            <a:ext cx="7713900" cy="1539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191919"/>
              </a:buClr>
              <a:buSzPts val="5200"/>
              <a:buNone/>
              <a:defRPr sz="44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59" name="Google Shape;59;p2"/>
          <p:cNvSpPr txBox="1">
            <a:spLocks noGrp="1"/>
          </p:cNvSpPr>
          <p:nvPr>
            <p:ph type="subTitle" idx="1"/>
          </p:nvPr>
        </p:nvSpPr>
        <p:spPr>
          <a:xfrm>
            <a:off x="1730850" y="3125850"/>
            <a:ext cx="5682300" cy="431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20"/>
        <p:cNvGrpSpPr/>
        <p:nvPr/>
      </p:nvGrpSpPr>
      <p:grpSpPr>
        <a:xfrm>
          <a:off x="0" y="0"/>
          <a:ext cx="0" cy="0"/>
          <a:chOff x="0" y="0"/>
          <a:chExt cx="0" cy="0"/>
        </a:xfrm>
      </p:grpSpPr>
      <p:grpSp>
        <p:nvGrpSpPr>
          <p:cNvPr id="321" name="Google Shape;321;p19"/>
          <p:cNvGrpSpPr/>
          <p:nvPr/>
        </p:nvGrpSpPr>
        <p:grpSpPr>
          <a:xfrm>
            <a:off x="-5671775" y="-1648280"/>
            <a:ext cx="17647283" cy="8232532"/>
            <a:chOff x="-5671775" y="-1648280"/>
            <a:chExt cx="17647283" cy="8232532"/>
          </a:xfrm>
        </p:grpSpPr>
        <p:pic>
          <p:nvPicPr>
            <p:cNvPr id="322" name="Google Shape;322;p19"/>
            <p:cNvPicPr preferRelativeResize="0"/>
            <p:nvPr/>
          </p:nvPicPr>
          <p:blipFill>
            <a:blip r:embed="rId2">
              <a:alphaModFix/>
            </a:blip>
            <a:stretch>
              <a:fillRect/>
            </a:stretch>
          </p:blipFill>
          <p:spPr>
            <a:xfrm rot="1034745" flipH="1">
              <a:off x="7249975" y="-1018043"/>
              <a:ext cx="4542897" cy="1920969"/>
            </a:xfrm>
            <a:prstGeom prst="rect">
              <a:avLst/>
            </a:prstGeom>
            <a:noFill/>
            <a:ln>
              <a:noFill/>
            </a:ln>
          </p:spPr>
        </p:pic>
        <p:pic>
          <p:nvPicPr>
            <p:cNvPr id="323" name="Google Shape;323;p19"/>
            <p:cNvPicPr preferRelativeResize="0"/>
            <p:nvPr/>
          </p:nvPicPr>
          <p:blipFill>
            <a:blip r:embed="rId3">
              <a:alphaModFix/>
            </a:blip>
            <a:stretch>
              <a:fillRect/>
            </a:stretch>
          </p:blipFill>
          <p:spPr>
            <a:xfrm rot="10800000" flipH="1">
              <a:off x="-5671775" y="3877203"/>
              <a:ext cx="6904177" cy="2707050"/>
            </a:xfrm>
            <a:prstGeom prst="rect">
              <a:avLst/>
            </a:prstGeom>
            <a:noFill/>
            <a:ln>
              <a:noFill/>
            </a:ln>
          </p:spPr>
        </p:pic>
        <p:pic>
          <p:nvPicPr>
            <p:cNvPr id="324" name="Google Shape;324;p19"/>
            <p:cNvPicPr preferRelativeResize="0"/>
            <p:nvPr/>
          </p:nvPicPr>
          <p:blipFill>
            <a:blip r:embed="rId4">
              <a:alphaModFix/>
            </a:blip>
            <a:stretch>
              <a:fillRect/>
            </a:stretch>
          </p:blipFill>
          <p:spPr>
            <a:xfrm flipH="1">
              <a:off x="5709075" y="4681076"/>
              <a:ext cx="3905249" cy="1453025"/>
            </a:xfrm>
            <a:prstGeom prst="rect">
              <a:avLst/>
            </a:prstGeom>
            <a:noFill/>
            <a:ln>
              <a:noFill/>
            </a:ln>
          </p:spPr>
        </p:pic>
        <p:grpSp>
          <p:nvGrpSpPr>
            <p:cNvPr id="325" name="Google Shape;325;p19"/>
            <p:cNvGrpSpPr/>
            <p:nvPr/>
          </p:nvGrpSpPr>
          <p:grpSpPr>
            <a:xfrm>
              <a:off x="3084600" y="4603780"/>
              <a:ext cx="872754" cy="1607609"/>
              <a:chOff x="-12" y="427505"/>
              <a:chExt cx="338697" cy="623878"/>
            </a:xfrm>
          </p:grpSpPr>
          <p:sp>
            <p:nvSpPr>
              <p:cNvPr id="326" name="Google Shape;326;p19"/>
              <p:cNvSpPr/>
              <p:nvPr/>
            </p:nvSpPr>
            <p:spPr>
              <a:xfrm>
                <a:off x="41716" y="516644"/>
                <a:ext cx="26753" cy="27702"/>
              </a:xfrm>
              <a:custGeom>
                <a:avLst/>
                <a:gdLst/>
                <a:ahLst/>
                <a:cxnLst/>
                <a:rect l="l" t="t" r="r" b="b"/>
                <a:pathLst>
                  <a:path w="26753" h="27702" extrusionOk="0">
                    <a:moveTo>
                      <a:pt x="13386" y="27702"/>
                    </a:moveTo>
                    <a:cubicBezTo>
                      <a:pt x="31184" y="27702"/>
                      <a:pt x="31234" y="0"/>
                      <a:pt x="13386" y="0"/>
                    </a:cubicBezTo>
                    <a:cubicBezTo>
                      <a:pt x="-4462" y="0"/>
                      <a:pt x="-4462" y="27702"/>
                      <a:pt x="13386" y="27702"/>
                    </a:cubicBezTo>
                    <a:lnTo>
                      <a:pt x="13386" y="2770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9"/>
              <p:cNvSpPr/>
              <p:nvPr/>
            </p:nvSpPr>
            <p:spPr>
              <a:xfrm>
                <a:off x="87191" y="496484"/>
                <a:ext cx="24811" cy="25691"/>
              </a:xfrm>
              <a:custGeom>
                <a:avLst/>
                <a:gdLst/>
                <a:ahLst/>
                <a:cxnLst/>
                <a:rect l="l" t="t" r="r" b="b"/>
                <a:pathLst>
                  <a:path w="24811" h="25691" extrusionOk="0">
                    <a:moveTo>
                      <a:pt x="12406" y="25691"/>
                    </a:moveTo>
                    <a:cubicBezTo>
                      <a:pt x="28947" y="25691"/>
                      <a:pt x="28947" y="0"/>
                      <a:pt x="12406" y="0"/>
                    </a:cubicBezTo>
                    <a:cubicBezTo>
                      <a:pt x="-4135" y="0"/>
                      <a:pt x="-4135" y="25691"/>
                      <a:pt x="12406" y="25691"/>
                    </a:cubicBezTo>
                    <a:lnTo>
                      <a:pt x="12406" y="2569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9"/>
              <p:cNvSpPr/>
              <p:nvPr/>
            </p:nvSpPr>
            <p:spPr>
              <a:xfrm>
                <a:off x="84049" y="567524"/>
                <a:ext cx="22548" cy="23328"/>
              </a:xfrm>
              <a:custGeom>
                <a:avLst/>
                <a:gdLst/>
                <a:ahLst/>
                <a:cxnLst/>
                <a:rect l="l" t="t" r="r" b="b"/>
                <a:pathLst>
                  <a:path w="22548" h="23328" extrusionOk="0">
                    <a:moveTo>
                      <a:pt x="11274" y="23328"/>
                    </a:moveTo>
                    <a:cubicBezTo>
                      <a:pt x="26307" y="23328"/>
                      <a:pt x="26307" y="0"/>
                      <a:pt x="11274" y="0"/>
                    </a:cubicBezTo>
                    <a:cubicBezTo>
                      <a:pt x="-3758" y="0"/>
                      <a:pt x="-3758" y="23328"/>
                      <a:pt x="11274" y="23328"/>
                    </a:cubicBezTo>
                    <a:lnTo>
                      <a:pt x="11274" y="233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9"/>
              <p:cNvSpPr/>
              <p:nvPr/>
            </p:nvSpPr>
            <p:spPr>
              <a:xfrm>
                <a:off x="136198" y="554050"/>
                <a:ext cx="19909" cy="20613"/>
              </a:xfrm>
              <a:custGeom>
                <a:avLst/>
                <a:gdLst/>
                <a:ahLst/>
                <a:cxnLst/>
                <a:rect l="l" t="t" r="r" b="b"/>
                <a:pathLst>
                  <a:path w="19909" h="20613" extrusionOk="0">
                    <a:moveTo>
                      <a:pt x="9955" y="20613"/>
                    </a:moveTo>
                    <a:cubicBezTo>
                      <a:pt x="23228" y="20613"/>
                      <a:pt x="23228" y="0"/>
                      <a:pt x="9955" y="0"/>
                    </a:cubicBezTo>
                    <a:cubicBezTo>
                      <a:pt x="-3318" y="0"/>
                      <a:pt x="-3318" y="20613"/>
                      <a:pt x="9955" y="20613"/>
                    </a:cubicBezTo>
                    <a:lnTo>
                      <a:pt x="9955" y="2061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19"/>
              <p:cNvSpPr/>
              <p:nvPr/>
            </p:nvSpPr>
            <p:spPr>
              <a:xfrm>
                <a:off x="143249" y="620666"/>
                <a:ext cx="1583" cy="1659"/>
              </a:xfrm>
              <a:custGeom>
                <a:avLst/>
                <a:gdLst/>
                <a:ahLst/>
                <a:cxnLst/>
                <a:rect l="l" t="t" r="r" b="b"/>
                <a:pathLst>
                  <a:path w="1583" h="1659" extrusionOk="0">
                    <a:moveTo>
                      <a:pt x="792" y="1659"/>
                    </a:moveTo>
                    <a:cubicBezTo>
                      <a:pt x="1848" y="1659"/>
                      <a:pt x="1848" y="0"/>
                      <a:pt x="792" y="0"/>
                    </a:cubicBezTo>
                    <a:cubicBezTo>
                      <a:pt x="-264" y="0"/>
                      <a:pt x="-264" y="1659"/>
                      <a:pt x="792" y="1659"/>
                    </a:cubicBezTo>
                    <a:lnTo>
                      <a:pt x="792" y="16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19"/>
              <p:cNvSpPr/>
              <p:nvPr/>
            </p:nvSpPr>
            <p:spPr>
              <a:xfrm>
                <a:off x="140195" y="629326"/>
                <a:ext cx="20713" cy="21561"/>
              </a:xfrm>
              <a:custGeom>
                <a:avLst/>
                <a:gdLst/>
                <a:ahLst/>
                <a:cxnLst/>
                <a:rect l="l" t="t" r="r" b="b"/>
                <a:pathLst>
                  <a:path w="20713" h="21561" extrusionOk="0">
                    <a:moveTo>
                      <a:pt x="7768" y="289"/>
                    </a:moveTo>
                    <a:cubicBezTo>
                      <a:pt x="7768" y="289"/>
                      <a:pt x="7667" y="289"/>
                      <a:pt x="7617" y="289"/>
                    </a:cubicBezTo>
                    <a:cubicBezTo>
                      <a:pt x="7617" y="289"/>
                      <a:pt x="7617" y="289"/>
                      <a:pt x="7617" y="289"/>
                    </a:cubicBezTo>
                    <a:cubicBezTo>
                      <a:pt x="6762" y="540"/>
                      <a:pt x="6008" y="842"/>
                      <a:pt x="5254" y="1295"/>
                    </a:cubicBezTo>
                    <a:cubicBezTo>
                      <a:pt x="3796" y="2149"/>
                      <a:pt x="2589" y="3356"/>
                      <a:pt x="1735" y="4814"/>
                    </a:cubicBezTo>
                    <a:cubicBezTo>
                      <a:pt x="1383" y="5618"/>
                      <a:pt x="1081" y="6373"/>
                      <a:pt x="729" y="7177"/>
                    </a:cubicBezTo>
                    <a:cubicBezTo>
                      <a:pt x="729" y="7177"/>
                      <a:pt x="729" y="7227"/>
                      <a:pt x="729" y="7277"/>
                    </a:cubicBezTo>
                    <a:cubicBezTo>
                      <a:pt x="729" y="7277"/>
                      <a:pt x="729" y="7378"/>
                      <a:pt x="729" y="7428"/>
                    </a:cubicBezTo>
                    <a:cubicBezTo>
                      <a:pt x="628" y="7780"/>
                      <a:pt x="478" y="8132"/>
                      <a:pt x="377" y="8484"/>
                    </a:cubicBezTo>
                    <a:cubicBezTo>
                      <a:pt x="-126" y="10294"/>
                      <a:pt x="-126" y="12154"/>
                      <a:pt x="377" y="13964"/>
                    </a:cubicBezTo>
                    <a:cubicBezTo>
                      <a:pt x="880" y="15724"/>
                      <a:pt x="1735" y="17232"/>
                      <a:pt x="3042" y="18539"/>
                    </a:cubicBezTo>
                    <a:cubicBezTo>
                      <a:pt x="3746" y="19092"/>
                      <a:pt x="4449" y="19595"/>
                      <a:pt x="5153" y="20148"/>
                    </a:cubicBezTo>
                    <a:cubicBezTo>
                      <a:pt x="6762" y="21103"/>
                      <a:pt x="8472" y="21556"/>
                      <a:pt x="10382" y="21556"/>
                    </a:cubicBezTo>
                    <a:cubicBezTo>
                      <a:pt x="11790" y="21606"/>
                      <a:pt x="13147" y="21305"/>
                      <a:pt x="14354" y="20651"/>
                    </a:cubicBezTo>
                    <a:cubicBezTo>
                      <a:pt x="15611" y="20249"/>
                      <a:pt x="16717" y="19545"/>
                      <a:pt x="17672" y="18539"/>
                    </a:cubicBezTo>
                    <a:cubicBezTo>
                      <a:pt x="18929" y="17232"/>
                      <a:pt x="19834" y="15724"/>
                      <a:pt x="20337" y="13964"/>
                    </a:cubicBezTo>
                    <a:cubicBezTo>
                      <a:pt x="20840" y="12154"/>
                      <a:pt x="20840" y="10294"/>
                      <a:pt x="20337" y="8484"/>
                    </a:cubicBezTo>
                    <a:cubicBezTo>
                      <a:pt x="20186" y="8132"/>
                      <a:pt x="20085" y="7780"/>
                      <a:pt x="19935" y="7428"/>
                    </a:cubicBezTo>
                    <a:cubicBezTo>
                      <a:pt x="19935" y="7428"/>
                      <a:pt x="19935" y="7328"/>
                      <a:pt x="19935" y="7277"/>
                    </a:cubicBezTo>
                    <a:cubicBezTo>
                      <a:pt x="19633" y="6473"/>
                      <a:pt x="19281" y="5669"/>
                      <a:pt x="18929" y="4864"/>
                    </a:cubicBezTo>
                    <a:cubicBezTo>
                      <a:pt x="18326" y="3708"/>
                      <a:pt x="17471" y="2803"/>
                      <a:pt x="16415" y="2099"/>
                    </a:cubicBezTo>
                    <a:cubicBezTo>
                      <a:pt x="15058" y="1043"/>
                      <a:pt x="15158" y="993"/>
                      <a:pt x="13047" y="339"/>
                    </a:cubicBezTo>
                    <a:cubicBezTo>
                      <a:pt x="13047" y="339"/>
                      <a:pt x="13047" y="339"/>
                      <a:pt x="13047" y="339"/>
                    </a:cubicBezTo>
                    <a:cubicBezTo>
                      <a:pt x="13047" y="339"/>
                      <a:pt x="13047" y="339"/>
                      <a:pt x="12996" y="339"/>
                    </a:cubicBezTo>
                    <a:cubicBezTo>
                      <a:pt x="11589" y="-113"/>
                      <a:pt x="9527" y="-113"/>
                      <a:pt x="8069" y="339"/>
                    </a:cubicBezTo>
                    <a:lnTo>
                      <a:pt x="8069" y="33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9"/>
              <p:cNvSpPr/>
              <p:nvPr/>
            </p:nvSpPr>
            <p:spPr>
              <a:xfrm>
                <a:off x="50138" y="637358"/>
                <a:ext cx="18457" cy="19104"/>
              </a:xfrm>
              <a:custGeom>
                <a:avLst/>
                <a:gdLst/>
                <a:ahLst/>
                <a:cxnLst/>
                <a:rect l="l" t="t" r="r" b="b"/>
                <a:pathLst>
                  <a:path w="18457" h="19104" extrusionOk="0">
                    <a:moveTo>
                      <a:pt x="9238" y="19105"/>
                    </a:moveTo>
                    <a:cubicBezTo>
                      <a:pt x="21506" y="19105"/>
                      <a:pt x="21556" y="0"/>
                      <a:pt x="9238" y="0"/>
                    </a:cubicBezTo>
                    <a:cubicBezTo>
                      <a:pt x="-3079" y="0"/>
                      <a:pt x="-3079" y="19105"/>
                      <a:pt x="9238" y="19105"/>
                    </a:cubicBezTo>
                    <a:lnTo>
                      <a:pt x="9238" y="1910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9"/>
              <p:cNvSpPr/>
              <p:nvPr/>
            </p:nvSpPr>
            <p:spPr>
              <a:xfrm>
                <a:off x="196643" y="582808"/>
                <a:ext cx="17552" cy="18149"/>
              </a:xfrm>
              <a:custGeom>
                <a:avLst/>
                <a:gdLst/>
                <a:ahLst/>
                <a:cxnLst/>
                <a:rect l="l" t="t" r="r" b="b"/>
                <a:pathLst>
                  <a:path w="17552" h="18149" extrusionOk="0">
                    <a:moveTo>
                      <a:pt x="8786" y="18150"/>
                    </a:moveTo>
                    <a:cubicBezTo>
                      <a:pt x="20450" y="18150"/>
                      <a:pt x="20500" y="0"/>
                      <a:pt x="8786" y="0"/>
                    </a:cubicBezTo>
                    <a:cubicBezTo>
                      <a:pt x="-2929" y="0"/>
                      <a:pt x="-2929" y="18150"/>
                      <a:pt x="8786" y="18150"/>
                    </a:cubicBezTo>
                    <a:lnTo>
                      <a:pt x="8786" y="181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9"/>
              <p:cNvSpPr/>
              <p:nvPr/>
            </p:nvSpPr>
            <p:spPr>
              <a:xfrm>
                <a:off x="183810" y="707543"/>
                <a:ext cx="17778" cy="18401"/>
              </a:xfrm>
              <a:custGeom>
                <a:avLst/>
                <a:gdLst/>
                <a:ahLst/>
                <a:cxnLst/>
                <a:rect l="l" t="t" r="r" b="b"/>
                <a:pathLst>
                  <a:path w="17778" h="18401" extrusionOk="0">
                    <a:moveTo>
                      <a:pt x="8899" y="18401"/>
                    </a:moveTo>
                    <a:cubicBezTo>
                      <a:pt x="20714" y="18401"/>
                      <a:pt x="20764" y="0"/>
                      <a:pt x="8899" y="0"/>
                    </a:cubicBezTo>
                    <a:cubicBezTo>
                      <a:pt x="-2966" y="0"/>
                      <a:pt x="-2966" y="18401"/>
                      <a:pt x="8899" y="18401"/>
                    </a:cubicBezTo>
                    <a:lnTo>
                      <a:pt x="8899" y="184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9"/>
              <p:cNvSpPr/>
              <p:nvPr/>
            </p:nvSpPr>
            <p:spPr>
              <a:xfrm>
                <a:off x="241622" y="515865"/>
                <a:ext cx="22434" cy="20713"/>
              </a:xfrm>
              <a:custGeom>
                <a:avLst/>
                <a:gdLst/>
                <a:ahLst/>
                <a:cxnLst/>
                <a:rect l="l" t="t" r="r" b="b"/>
                <a:pathLst>
                  <a:path w="22434" h="20713" extrusionOk="0">
                    <a:moveTo>
                      <a:pt x="15139" y="830"/>
                    </a:moveTo>
                    <a:cubicBezTo>
                      <a:pt x="14485" y="679"/>
                      <a:pt x="13831" y="528"/>
                      <a:pt x="13127" y="377"/>
                    </a:cubicBezTo>
                    <a:cubicBezTo>
                      <a:pt x="11267" y="-126"/>
                      <a:pt x="9457" y="-126"/>
                      <a:pt x="7597" y="377"/>
                    </a:cubicBezTo>
                    <a:cubicBezTo>
                      <a:pt x="5837" y="880"/>
                      <a:pt x="4329" y="1735"/>
                      <a:pt x="3022" y="3042"/>
                    </a:cubicBezTo>
                    <a:cubicBezTo>
                      <a:pt x="2469" y="3746"/>
                      <a:pt x="1916" y="4449"/>
                      <a:pt x="1413" y="5153"/>
                    </a:cubicBezTo>
                    <a:cubicBezTo>
                      <a:pt x="458" y="6762"/>
                      <a:pt x="5" y="8522"/>
                      <a:pt x="5" y="10382"/>
                    </a:cubicBezTo>
                    <a:cubicBezTo>
                      <a:pt x="-45" y="11790"/>
                      <a:pt x="257" y="13147"/>
                      <a:pt x="910" y="14354"/>
                    </a:cubicBezTo>
                    <a:cubicBezTo>
                      <a:pt x="1313" y="15661"/>
                      <a:pt x="2067" y="16767"/>
                      <a:pt x="3072" y="17672"/>
                    </a:cubicBezTo>
                    <a:cubicBezTo>
                      <a:pt x="4379" y="18979"/>
                      <a:pt x="5888" y="19834"/>
                      <a:pt x="7647" y="20337"/>
                    </a:cubicBezTo>
                    <a:cubicBezTo>
                      <a:pt x="9508" y="20840"/>
                      <a:pt x="11318" y="20840"/>
                      <a:pt x="13178" y="20337"/>
                    </a:cubicBezTo>
                    <a:cubicBezTo>
                      <a:pt x="13831" y="20186"/>
                      <a:pt x="14485" y="20035"/>
                      <a:pt x="15189" y="19884"/>
                    </a:cubicBezTo>
                    <a:cubicBezTo>
                      <a:pt x="15993" y="19532"/>
                      <a:pt x="16747" y="19231"/>
                      <a:pt x="17552" y="18879"/>
                    </a:cubicBezTo>
                    <a:cubicBezTo>
                      <a:pt x="18708" y="18275"/>
                      <a:pt x="19613" y="17421"/>
                      <a:pt x="20317" y="16315"/>
                    </a:cubicBezTo>
                    <a:cubicBezTo>
                      <a:pt x="20920" y="15711"/>
                      <a:pt x="21373" y="14957"/>
                      <a:pt x="21574" y="14153"/>
                    </a:cubicBezTo>
                    <a:cubicBezTo>
                      <a:pt x="22177" y="12996"/>
                      <a:pt x="22479" y="11689"/>
                      <a:pt x="22429" y="10332"/>
                    </a:cubicBezTo>
                    <a:cubicBezTo>
                      <a:pt x="22328" y="9477"/>
                      <a:pt x="22177" y="8572"/>
                      <a:pt x="22077" y="7717"/>
                    </a:cubicBezTo>
                    <a:cubicBezTo>
                      <a:pt x="21725" y="6913"/>
                      <a:pt x="21423" y="6159"/>
                      <a:pt x="21071" y="5354"/>
                    </a:cubicBezTo>
                    <a:cubicBezTo>
                      <a:pt x="20468" y="4198"/>
                      <a:pt x="19613" y="3293"/>
                      <a:pt x="18507" y="2589"/>
                    </a:cubicBezTo>
                    <a:cubicBezTo>
                      <a:pt x="17552" y="1735"/>
                      <a:pt x="16446" y="1131"/>
                      <a:pt x="15139" y="830"/>
                    </a:cubicBezTo>
                    <a:lnTo>
                      <a:pt x="15139" y="83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19"/>
              <p:cNvSpPr/>
              <p:nvPr/>
            </p:nvSpPr>
            <p:spPr>
              <a:xfrm>
                <a:off x="179536" y="474915"/>
                <a:ext cx="17898" cy="19764"/>
              </a:xfrm>
              <a:custGeom>
                <a:avLst/>
                <a:gdLst/>
                <a:ahLst/>
                <a:cxnLst/>
                <a:rect l="l" t="t" r="r" b="b"/>
                <a:pathLst>
                  <a:path w="17898" h="19764" extrusionOk="0">
                    <a:moveTo>
                      <a:pt x="17295" y="13424"/>
                    </a:moveTo>
                    <a:cubicBezTo>
                      <a:pt x="17396" y="12720"/>
                      <a:pt x="17496" y="12066"/>
                      <a:pt x="17597" y="11362"/>
                    </a:cubicBezTo>
                    <a:cubicBezTo>
                      <a:pt x="17999" y="9754"/>
                      <a:pt x="17999" y="8195"/>
                      <a:pt x="17597" y="6586"/>
                    </a:cubicBezTo>
                    <a:cubicBezTo>
                      <a:pt x="17195" y="5078"/>
                      <a:pt x="16390" y="3771"/>
                      <a:pt x="15284" y="2614"/>
                    </a:cubicBezTo>
                    <a:cubicBezTo>
                      <a:pt x="14681" y="2162"/>
                      <a:pt x="14077" y="1659"/>
                      <a:pt x="13474" y="1207"/>
                    </a:cubicBezTo>
                    <a:cubicBezTo>
                      <a:pt x="12066" y="402"/>
                      <a:pt x="10558" y="0"/>
                      <a:pt x="8949" y="0"/>
                    </a:cubicBezTo>
                    <a:cubicBezTo>
                      <a:pt x="7692" y="0"/>
                      <a:pt x="6586" y="201"/>
                      <a:pt x="5480" y="754"/>
                    </a:cubicBezTo>
                    <a:cubicBezTo>
                      <a:pt x="4374" y="1106"/>
                      <a:pt x="3419" y="1709"/>
                      <a:pt x="2614" y="2614"/>
                    </a:cubicBezTo>
                    <a:cubicBezTo>
                      <a:pt x="1508" y="3720"/>
                      <a:pt x="754" y="5028"/>
                      <a:pt x="302" y="6586"/>
                    </a:cubicBezTo>
                    <a:cubicBezTo>
                      <a:pt x="-101" y="8195"/>
                      <a:pt x="-101" y="9754"/>
                      <a:pt x="302" y="11362"/>
                    </a:cubicBezTo>
                    <a:cubicBezTo>
                      <a:pt x="402" y="12066"/>
                      <a:pt x="503" y="12720"/>
                      <a:pt x="603" y="13424"/>
                    </a:cubicBezTo>
                    <a:cubicBezTo>
                      <a:pt x="905" y="14128"/>
                      <a:pt x="1207" y="14781"/>
                      <a:pt x="1458" y="15485"/>
                    </a:cubicBezTo>
                    <a:cubicBezTo>
                      <a:pt x="2011" y="16491"/>
                      <a:pt x="2765" y="17295"/>
                      <a:pt x="3670" y="17898"/>
                    </a:cubicBezTo>
                    <a:cubicBezTo>
                      <a:pt x="4223" y="18451"/>
                      <a:pt x="4827" y="18803"/>
                      <a:pt x="5581" y="19004"/>
                    </a:cubicBezTo>
                    <a:cubicBezTo>
                      <a:pt x="6636" y="19557"/>
                      <a:pt x="7743" y="19809"/>
                      <a:pt x="8899" y="19759"/>
                    </a:cubicBezTo>
                    <a:lnTo>
                      <a:pt x="11212" y="19457"/>
                    </a:lnTo>
                    <a:cubicBezTo>
                      <a:pt x="11915" y="19155"/>
                      <a:pt x="12569" y="18854"/>
                      <a:pt x="13273" y="18602"/>
                    </a:cubicBezTo>
                    <a:cubicBezTo>
                      <a:pt x="14278" y="18049"/>
                      <a:pt x="15083" y="17295"/>
                      <a:pt x="15686" y="16390"/>
                    </a:cubicBezTo>
                    <a:cubicBezTo>
                      <a:pt x="16440" y="15535"/>
                      <a:pt x="16993" y="14580"/>
                      <a:pt x="17245" y="13424"/>
                    </a:cubicBezTo>
                    <a:lnTo>
                      <a:pt x="17245" y="134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9"/>
              <p:cNvSpPr/>
              <p:nvPr/>
            </p:nvSpPr>
            <p:spPr>
              <a:xfrm>
                <a:off x="191502" y="427505"/>
                <a:ext cx="10840" cy="11211"/>
              </a:xfrm>
              <a:custGeom>
                <a:avLst/>
                <a:gdLst/>
                <a:ahLst/>
                <a:cxnLst/>
                <a:rect l="l" t="t" r="r" b="b"/>
                <a:pathLst>
                  <a:path w="10840" h="11211" extrusionOk="0">
                    <a:moveTo>
                      <a:pt x="5430" y="11212"/>
                    </a:moveTo>
                    <a:cubicBezTo>
                      <a:pt x="12619" y="11212"/>
                      <a:pt x="12670" y="0"/>
                      <a:pt x="5430" y="0"/>
                    </a:cubicBezTo>
                    <a:cubicBezTo>
                      <a:pt x="-1810" y="0"/>
                      <a:pt x="-1810" y="11212"/>
                      <a:pt x="5430" y="11212"/>
                    </a:cubicBezTo>
                    <a:lnTo>
                      <a:pt x="5430" y="1121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19"/>
              <p:cNvSpPr/>
              <p:nvPr/>
            </p:nvSpPr>
            <p:spPr>
              <a:xfrm>
                <a:off x="105781" y="445503"/>
                <a:ext cx="8748" cy="9049"/>
              </a:xfrm>
              <a:custGeom>
                <a:avLst/>
                <a:gdLst/>
                <a:ahLst/>
                <a:cxnLst/>
                <a:rect l="l" t="t" r="r" b="b"/>
                <a:pathLst>
                  <a:path w="8748" h="9049" extrusionOk="0">
                    <a:moveTo>
                      <a:pt x="4374" y="9050"/>
                    </a:moveTo>
                    <a:cubicBezTo>
                      <a:pt x="10206" y="9050"/>
                      <a:pt x="10206" y="0"/>
                      <a:pt x="4374" y="0"/>
                    </a:cubicBezTo>
                    <a:cubicBezTo>
                      <a:pt x="-1458" y="0"/>
                      <a:pt x="-1458" y="9050"/>
                      <a:pt x="4374" y="9050"/>
                    </a:cubicBezTo>
                    <a:lnTo>
                      <a:pt x="4374" y="90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19"/>
              <p:cNvSpPr/>
              <p:nvPr/>
            </p:nvSpPr>
            <p:spPr>
              <a:xfrm>
                <a:off x="7641" y="442487"/>
                <a:ext cx="18683" cy="19306"/>
              </a:xfrm>
              <a:custGeom>
                <a:avLst/>
                <a:gdLst/>
                <a:ahLst/>
                <a:cxnLst/>
                <a:rect l="l" t="t" r="r" b="b"/>
                <a:pathLst>
                  <a:path w="18683" h="19306" extrusionOk="0">
                    <a:moveTo>
                      <a:pt x="9351" y="19306"/>
                    </a:moveTo>
                    <a:cubicBezTo>
                      <a:pt x="21770" y="19306"/>
                      <a:pt x="21820" y="0"/>
                      <a:pt x="9351" y="0"/>
                    </a:cubicBezTo>
                    <a:cubicBezTo>
                      <a:pt x="-3117" y="0"/>
                      <a:pt x="-3117" y="19306"/>
                      <a:pt x="9351" y="19306"/>
                    </a:cubicBezTo>
                    <a:lnTo>
                      <a:pt x="9351" y="1930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19"/>
              <p:cNvSpPr/>
              <p:nvPr/>
            </p:nvSpPr>
            <p:spPr>
              <a:xfrm>
                <a:off x="-12" y="580948"/>
                <a:ext cx="12877" cy="13323"/>
              </a:xfrm>
              <a:custGeom>
                <a:avLst/>
                <a:gdLst/>
                <a:ahLst/>
                <a:cxnLst/>
                <a:rect l="l" t="t" r="r" b="b"/>
                <a:pathLst>
                  <a:path w="12877" h="13323" extrusionOk="0">
                    <a:moveTo>
                      <a:pt x="6448" y="13323"/>
                    </a:moveTo>
                    <a:cubicBezTo>
                      <a:pt x="14995" y="13323"/>
                      <a:pt x="15045" y="0"/>
                      <a:pt x="6448" y="0"/>
                    </a:cubicBezTo>
                    <a:cubicBezTo>
                      <a:pt x="-2149" y="0"/>
                      <a:pt x="-2149" y="13323"/>
                      <a:pt x="6448" y="13323"/>
                    </a:cubicBezTo>
                    <a:lnTo>
                      <a:pt x="6448" y="1332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19"/>
              <p:cNvSpPr/>
              <p:nvPr/>
            </p:nvSpPr>
            <p:spPr>
              <a:xfrm>
                <a:off x="8257" y="733034"/>
                <a:ext cx="21775" cy="22523"/>
              </a:xfrm>
              <a:custGeom>
                <a:avLst/>
                <a:gdLst/>
                <a:ahLst/>
                <a:cxnLst/>
                <a:rect l="l" t="t" r="r" b="b"/>
                <a:pathLst>
                  <a:path w="21775" h="22523" extrusionOk="0">
                    <a:moveTo>
                      <a:pt x="10897" y="22524"/>
                    </a:moveTo>
                    <a:cubicBezTo>
                      <a:pt x="25377" y="22524"/>
                      <a:pt x="25427" y="0"/>
                      <a:pt x="10897" y="0"/>
                    </a:cubicBezTo>
                    <a:cubicBezTo>
                      <a:pt x="-3632" y="0"/>
                      <a:pt x="-3632" y="22524"/>
                      <a:pt x="10897" y="22524"/>
                    </a:cubicBezTo>
                    <a:lnTo>
                      <a:pt x="10897" y="225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19"/>
              <p:cNvSpPr/>
              <p:nvPr/>
            </p:nvSpPr>
            <p:spPr>
              <a:xfrm>
                <a:off x="84124" y="794421"/>
                <a:ext cx="5486" cy="5630"/>
              </a:xfrm>
              <a:custGeom>
                <a:avLst/>
                <a:gdLst/>
                <a:ahLst/>
                <a:cxnLst/>
                <a:rect l="l" t="t" r="r" b="b"/>
                <a:pathLst>
                  <a:path w="5486" h="5630" extrusionOk="0">
                    <a:moveTo>
                      <a:pt x="2753" y="5631"/>
                    </a:moveTo>
                    <a:cubicBezTo>
                      <a:pt x="6373" y="5631"/>
                      <a:pt x="6423" y="0"/>
                      <a:pt x="2753" y="0"/>
                    </a:cubicBezTo>
                    <a:cubicBezTo>
                      <a:pt x="-918" y="0"/>
                      <a:pt x="-918" y="5631"/>
                      <a:pt x="2753" y="5631"/>
                    </a:cubicBezTo>
                    <a:lnTo>
                      <a:pt x="2753" y="563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19"/>
              <p:cNvSpPr/>
              <p:nvPr/>
            </p:nvSpPr>
            <p:spPr>
              <a:xfrm>
                <a:off x="191804" y="762194"/>
                <a:ext cx="14479" cy="14982"/>
              </a:xfrm>
              <a:custGeom>
                <a:avLst/>
                <a:gdLst/>
                <a:ahLst/>
                <a:cxnLst/>
                <a:rect l="l" t="t" r="r" b="b"/>
                <a:pathLst>
                  <a:path w="14479" h="14982" extrusionOk="0">
                    <a:moveTo>
                      <a:pt x="7240" y="14982"/>
                    </a:moveTo>
                    <a:cubicBezTo>
                      <a:pt x="16893" y="14982"/>
                      <a:pt x="16893" y="0"/>
                      <a:pt x="7240" y="0"/>
                    </a:cubicBezTo>
                    <a:cubicBezTo>
                      <a:pt x="-2413" y="0"/>
                      <a:pt x="-2413" y="14982"/>
                      <a:pt x="7240" y="14982"/>
                    </a:cubicBezTo>
                    <a:lnTo>
                      <a:pt x="7240" y="1498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19"/>
              <p:cNvSpPr/>
              <p:nvPr/>
            </p:nvSpPr>
            <p:spPr>
              <a:xfrm>
                <a:off x="251745" y="616191"/>
                <a:ext cx="27488" cy="26840"/>
              </a:xfrm>
              <a:custGeom>
                <a:avLst/>
                <a:gdLst/>
                <a:ahLst/>
                <a:cxnLst/>
                <a:rect l="l" t="t" r="r" b="b"/>
                <a:pathLst>
                  <a:path w="27488" h="26840" extrusionOk="0">
                    <a:moveTo>
                      <a:pt x="25679" y="20161"/>
                    </a:moveTo>
                    <a:cubicBezTo>
                      <a:pt x="25679" y="20161"/>
                      <a:pt x="25679" y="20161"/>
                      <a:pt x="25679" y="20111"/>
                    </a:cubicBezTo>
                    <a:cubicBezTo>
                      <a:pt x="26131" y="19105"/>
                      <a:pt x="26533" y="18099"/>
                      <a:pt x="26986" y="17044"/>
                    </a:cubicBezTo>
                    <a:cubicBezTo>
                      <a:pt x="26986" y="17044"/>
                      <a:pt x="26986" y="17044"/>
                      <a:pt x="26986" y="17044"/>
                    </a:cubicBezTo>
                    <a:cubicBezTo>
                      <a:pt x="26986" y="17044"/>
                      <a:pt x="26986" y="17044"/>
                      <a:pt x="26986" y="17044"/>
                    </a:cubicBezTo>
                    <a:cubicBezTo>
                      <a:pt x="27338" y="15938"/>
                      <a:pt x="27388" y="14228"/>
                      <a:pt x="27489" y="13524"/>
                    </a:cubicBezTo>
                    <a:cubicBezTo>
                      <a:pt x="27489" y="13524"/>
                      <a:pt x="27489" y="13474"/>
                      <a:pt x="27489" y="13424"/>
                    </a:cubicBezTo>
                    <a:cubicBezTo>
                      <a:pt x="27489" y="13373"/>
                      <a:pt x="27036" y="10055"/>
                      <a:pt x="27036" y="10005"/>
                    </a:cubicBezTo>
                    <a:cubicBezTo>
                      <a:pt x="27036" y="10005"/>
                      <a:pt x="27036" y="10005"/>
                      <a:pt x="27036" y="10005"/>
                    </a:cubicBezTo>
                    <a:cubicBezTo>
                      <a:pt x="27036" y="10005"/>
                      <a:pt x="27036" y="10005"/>
                      <a:pt x="27036" y="9955"/>
                    </a:cubicBezTo>
                    <a:cubicBezTo>
                      <a:pt x="26885" y="9452"/>
                      <a:pt x="26181" y="7893"/>
                      <a:pt x="26382" y="8396"/>
                    </a:cubicBezTo>
                    <a:cubicBezTo>
                      <a:pt x="26483" y="8597"/>
                      <a:pt x="25980" y="7290"/>
                      <a:pt x="25729" y="6787"/>
                    </a:cubicBezTo>
                    <a:cubicBezTo>
                      <a:pt x="25729" y="6787"/>
                      <a:pt x="25729" y="6737"/>
                      <a:pt x="25679" y="6687"/>
                    </a:cubicBezTo>
                    <a:cubicBezTo>
                      <a:pt x="23416" y="3570"/>
                      <a:pt x="23919" y="4223"/>
                      <a:pt x="20852" y="1860"/>
                    </a:cubicBezTo>
                    <a:cubicBezTo>
                      <a:pt x="21707" y="2514"/>
                      <a:pt x="22612" y="3218"/>
                      <a:pt x="23466" y="3871"/>
                    </a:cubicBezTo>
                    <a:cubicBezTo>
                      <a:pt x="22612" y="3167"/>
                      <a:pt x="21455" y="2162"/>
                      <a:pt x="20802" y="1810"/>
                    </a:cubicBezTo>
                    <a:cubicBezTo>
                      <a:pt x="20802" y="1810"/>
                      <a:pt x="17685" y="503"/>
                      <a:pt x="17685" y="503"/>
                    </a:cubicBezTo>
                    <a:cubicBezTo>
                      <a:pt x="17685" y="503"/>
                      <a:pt x="17685" y="503"/>
                      <a:pt x="17685" y="503"/>
                    </a:cubicBezTo>
                    <a:cubicBezTo>
                      <a:pt x="17685" y="503"/>
                      <a:pt x="17634" y="503"/>
                      <a:pt x="17584" y="503"/>
                    </a:cubicBezTo>
                    <a:cubicBezTo>
                      <a:pt x="17584" y="503"/>
                      <a:pt x="17534" y="503"/>
                      <a:pt x="17484" y="503"/>
                    </a:cubicBezTo>
                    <a:cubicBezTo>
                      <a:pt x="16880" y="402"/>
                      <a:pt x="16076" y="302"/>
                      <a:pt x="15724" y="251"/>
                    </a:cubicBezTo>
                    <a:cubicBezTo>
                      <a:pt x="15271" y="201"/>
                      <a:pt x="14517" y="50"/>
                      <a:pt x="13964" y="0"/>
                    </a:cubicBezTo>
                    <a:cubicBezTo>
                      <a:pt x="13914" y="0"/>
                      <a:pt x="13813" y="0"/>
                      <a:pt x="13763" y="0"/>
                    </a:cubicBezTo>
                    <a:cubicBezTo>
                      <a:pt x="13763" y="0"/>
                      <a:pt x="13713" y="0"/>
                      <a:pt x="13663" y="0"/>
                    </a:cubicBezTo>
                    <a:cubicBezTo>
                      <a:pt x="13059" y="50"/>
                      <a:pt x="11601" y="251"/>
                      <a:pt x="11903" y="251"/>
                    </a:cubicBezTo>
                    <a:cubicBezTo>
                      <a:pt x="11953" y="251"/>
                      <a:pt x="10747" y="402"/>
                      <a:pt x="10143" y="503"/>
                    </a:cubicBezTo>
                    <a:cubicBezTo>
                      <a:pt x="10143" y="503"/>
                      <a:pt x="10143" y="503"/>
                      <a:pt x="10093" y="503"/>
                    </a:cubicBezTo>
                    <a:cubicBezTo>
                      <a:pt x="10043" y="503"/>
                      <a:pt x="9942" y="503"/>
                      <a:pt x="9892" y="553"/>
                    </a:cubicBezTo>
                    <a:cubicBezTo>
                      <a:pt x="9892" y="553"/>
                      <a:pt x="9892" y="553"/>
                      <a:pt x="9892" y="553"/>
                    </a:cubicBezTo>
                    <a:cubicBezTo>
                      <a:pt x="9640" y="654"/>
                      <a:pt x="6976" y="1760"/>
                      <a:pt x="6775" y="1860"/>
                    </a:cubicBezTo>
                    <a:cubicBezTo>
                      <a:pt x="6775" y="1860"/>
                      <a:pt x="6775" y="1860"/>
                      <a:pt x="6775" y="1860"/>
                    </a:cubicBezTo>
                    <a:cubicBezTo>
                      <a:pt x="6775" y="1860"/>
                      <a:pt x="6724" y="1860"/>
                      <a:pt x="6674" y="1860"/>
                    </a:cubicBezTo>
                    <a:cubicBezTo>
                      <a:pt x="5669" y="2464"/>
                      <a:pt x="4713" y="3167"/>
                      <a:pt x="3909" y="4022"/>
                    </a:cubicBezTo>
                    <a:cubicBezTo>
                      <a:pt x="3909" y="4022"/>
                      <a:pt x="3909" y="4022"/>
                      <a:pt x="3909" y="4022"/>
                    </a:cubicBezTo>
                    <a:cubicBezTo>
                      <a:pt x="3909" y="4022"/>
                      <a:pt x="3909" y="4022"/>
                      <a:pt x="3909" y="4022"/>
                    </a:cubicBezTo>
                    <a:cubicBezTo>
                      <a:pt x="3909" y="4022"/>
                      <a:pt x="1898" y="6636"/>
                      <a:pt x="1848" y="6687"/>
                    </a:cubicBezTo>
                    <a:cubicBezTo>
                      <a:pt x="1848" y="6687"/>
                      <a:pt x="1848" y="6687"/>
                      <a:pt x="1848" y="6737"/>
                    </a:cubicBezTo>
                    <a:cubicBezTo>
                      <a:pt x="1596" y="7240"/>
                      <a:pt x="943" y="8899"/>
                      <a:pt x="1144" y="8346"/>
                    </a:cubicBezTo>
                    <a:cubicBezTo>
                      <a:pt x="1345" y="7843"/>
                      <a:pt x="641" y="9402"/>
                      <a:pt x="490" y="9955"/>
                    </a:cubicBezTo>
                    <a:cubicBezTo>
                      <a:pt x="490" y="9955"/>
                      <a:pt x="490" y="9955"/>
                      <a:pt x="490" y="9955"/>
                    </a:cubicBezTo>
                    <a:cubicBezTo>
                      <a:pt x="339" y="10508"/>
                      <a:pt x="138" y="12418"/>
                      <a:pt x="239" y="11765"/>
                    </a:cubicBezTo>
                    <a:cubicBezTo>
                      <a:pt x="-113" y="14480"/>
                      <a:pt x="-113" y="13675"/>
                      <a:pt x="490" y="17195"/>
                    </a:cubicBezTo>
                    <a:cubicBezTo>
                      <a:pt x="892" y="18904"/>
                      <a:pt x="1697" y="20412"/>
                      <a:pt x="2853" y="21669"/>
                    </a:cubicBezTo>
                    <a:cubicBezTo>
                      <a:pt x="3758" y="23077"/>
                      <a:pt x="5015" y="24233"/>
                      <a:pt x="6523" y="25038"/>
                    </a:cubicBezTo>
                    <a:cubicBezTo>
                      <a:pt x="8032" y="25993"/>
                      <a:pt x="9640" y="26496"/>
                      <a:pt x="11400" y="26596"/>
                    </a:cubicBezTo>
                    <a:cubicBezTo>
                      <a:pt x="13160" y="26998"/>
                      <a:pt x="14869" y="26898"/>
                      <a:pt x="16629" y="26345"/>
                    </a:cubicBezTo>
                    <a:lnTo>
                      <a:pt x="19746" y="25038"/>
                    </a:lnTo>
                    <a:cubicBezTo>
                      <a:pt x="21707" y="23881"/>
                      <a:pt x="23316" y="22323"/>
                      <a:pt x="24472" y="20312"/>
                    </a:cubicBezTo>
                    <a:lnTo>
                      <a:pt x="25779" y="17195"/>
                    </a:lnTo>
                    <a:cubicBezTo>
                      <a:pt x="26382" y="14882"/>
                      <a:pt x="26382" y="12519"/>
                      <a:pt x="25779" y="10206"/>
                    </a:cubicBezTo>
                    <a:cubicBezTo>
                      <a:pt x="25779" y="10206"/>
                      <a:pt x="25779" y="10106"/>
                      <a:pt x="25779" y="10106"/>
                    </a:cubicBezTo>
                    <a:cubicBezTo>
                      <a:pt x="25930" y="11262"/>
                      <a:pt x="26081" y="12418"/>
                      <a:pt x="26232" y="13575"/>
                    </a:cubicBezTo>
                    <a:cubicBezTo>
                      <a:pt x="26232" y="13575"/>
                      <a:pt x="26232" y="13474"/>
                      <a:pt x="26232" y="13424"/>
                    </a:cubicBezTo>
                    <a:cubicBezTo>
                      <a:pt x="26081" y="14580"/>
                      <a:pt x="25930" y="15736"/>
                      <a:pt x="25779" y="16893"/>
                    </a:cubicBezTo>
                    <a:cubicBezTo>
                      <a:pt x="25779" y="16893"/>
                      <a:pt x="25779" y="16792"/>
                      <a:pt x="25779" y="16742"/>
                    </a:cubicBezTo>
                    <a:cubicBezTo>
                      <a:pt x="25327" y="17798"/>
                      <a:pt x="24874" y="18854"/>
                      <a:pt x="24472" y="19859"/>
                    </a:cubicBezTo>
                    <a:cubicBezTo>
                      <a:pt x="24472" y="19859"/>
                      <a:pt x="24472" y="19759"/>
                      <a:pt x="24522" y="19759"/>
                    </a:cubicBezTo>
                    <a:cubicBezTo>
                      <a:pt x="23818" y="20664"/>
                      <a:pt x="23165" y="21518"/>
                      <a:pt x="22461" y="22423"/>
                    </a:cubicBezTo>
                    <a:cubicBezTo>
                      <a:pt x="22461" y="22423"/>
                      <a:pt x="22561" y="22323"/>
                      <a:pt x="22561" y="22323"/>
                    </a:cubicBezTo>
                    <a:cubicBezTo>
                      <a:pt x="21657" y="23027"/>
                      <a:pt x="20802" y="23680"/>
                      <a:pt x="19897" y="24384"/>
                    </a:cubicBezTo>
                    <a:cubicBezTo>
                      <a:pt x="19947" y="24384"/>
                      <a:pt x="20048" y="24283"/>
                      <a:pt x="20098" y="24283"/>
                    </a:cubicBezTo>
                    <a:cubicBezTo>
                      <a:pt x="19042" y="24736"/>
                      <a:pt x="18037" y="25138"/>
                      <a:pt x="16981" y="25591"/>
                    </a:cubicBezTo>
                    <a:cubicBezTo>
                      <a:pt x="17081" y="25591"/>
                      <a:pt x="17182" y="25540"/>
                      <a:pt x="17282" y="25490"/>
                    </a:cubicBezTo>
                    <a:cubicBezTo>
                      <a:pt x="16126" y="25641"/>
                      <a:pt x="14970" y="25792"/>
                      <a:pt x="13813" y="25943"/>
                    </a:cubicBezTo>
                    <a:cubicBezTo>
                      <a:pt x="13914" y="25943"/>
                      <a:pt x="14065" y="25943"/>
                      <a:pt x="14165" y="25943"/>
                    </a:cubicBezTo>
                    <a:cubicBezTo>
                      <a:pt x="13009" y="25792"/>
                      <a:pt x="11853" y="25641"/>
                      <a:pt x="10696" y="25490"/>
                    </a:cubicBezTo>
                    <a:cubicBezTo>
                      <a:pt x="11903" y="25641"/>
                      <a:pt x="12808" y="25993"/>
                      <a:pt x="14266" y="25993"/>
                    </a:cubicBezTo>
                    <a:cubicBezTo>
                      <a:pt x="14266" y="25993"/>
                      <a:pt x="14366" y="25993"/>
                      <a:pt x="14417" y="25993"/>
                    </a:cubicBezTo>
                    <a:cubicBezTo>
                      <a:pt x="13260" y="25842"/>
                      <a:pt x="12104" y="25691"/>
                      <a:pt x="10948" y="25540"/>
                    </a:cubicBezTo>
                    <a:cubicBezTo>
                      <a:pt x="10998" y="25540"/>
                      <a:pt x="11048" y="25540"/>
                      <a:pt x="11149" y="25540"/>
                    </a:cubicBezTo>
                    <a:lnTo>
                      <a:pt x="8082" y="24233"/>
                    </a:lnTo>
                    <a:cubicBezTo>
                      <a:pt x="8082" y="24233"/>
                      <a:pt x="8182" y="24233"/>
                      <a:pt x="8182" y="24283"/>
                    </a:cubicBezTo>
                    <a:cubicBezTo>
                      <a:pt x="7328" y="23630"/>
                      <a:pt x="6423" y="22926"/>
                      <a:pt x="5568" y="22272"/>
                    </a:cubicBezTo>
                    <a:cubicBezTo>
                      <a:pt x="5568" y="22272"/>
                      <a:pt x="5618" y="22323"/>
                      <a:pt x="5669" y="22373"/>
                    </a:cubicBezTo>
                    <a:cubicBezTo>
                      <a:pt x="5015" y="21518"/>
                      <a:pt x="4311" y="20664"/>
                      <a:pt x="3658" y="19759"/>
                    </a:cubicBezTo>
                    <a:cubicBezTo>
                      <a:pt x="3658" y="19759"/>
                      <a:pt x="3658" y="19809"/>
                      <a:pt x="3708" y="19859"/>
                    </a:cubicBezTo>
                    <a:lnTo>
                      <a:pt x="2401" y="16792"/>
                    </a:lnTo>
                    <a:cubicBezTo>
                      <a:pt x="2401" y="16792"/>
                      <a:pt x="2401" y="16893"/>
                      <a:pt x="2401" y="16943"/>
                    </a:cubicBezTo>
                    <a:cubicBezTo>
                      <a:pt x="2853" y="17949"/>
                      <a:pt x="3255" y="18954"/>
                      <a:pt x="3708" y="19960"/>
                    </a:cubicBezTo>
                    <a:cubicBezTo>
                      <a:pt x="4361" y="20814"/>
                      <a:pt x="5015" y="21669"/>
                      <a:pt x="5719" y="22524"/>
                    </a:cubicBezTo>
                    <a:cubicBezTo>
                      <a:pt x="6574" y="23177"/>
                      <a:pt x="7428" y="23831"/>
                      <a:pt x="8283" y="24535"/>
                    </a:cubicBezTo>
                    <a:cubicBezTo>
                      <a:pt x="9741" y="25440"/>
                      <a:pt x="11300" y="25993"/>
                      <a:pt x="13009" y="26043"/>
                    </a:cubicBezTo>
                    <a:cubicBezTo>
                      <a:pt x="14115" y="26345"/>
                      <a:pt x="15271" y="26345"/>
                      <a:pt x="16378" y="26043"/>
                    </a:cubicBezTo>
                    <a:cubicBezTo>
                      <a:pt x="17534" y="26043"/>
                      <a:pt x="18590" y="25741"/>
                      <a:pt x="19595" y="25188"/>
                    </a:cubicBezTo>
                    <a:cubicBezTo>
                      <a:pt x="20651" y="24887"/>
                      <a:pt x="21606" y="24334"/>
                      <a:pt x="22411" y="23529"/>
                    </a:cubicBezTo>
                    <a:cubicBezTo>
                      <a:pt x="23818" y="22624"/>
                      <a:pt x="24874" y="21418"/>
                      <a:pt x="25679" y="19960"/>
                    </a:cubicBezTo>
                    <a:lnTo>
                      <a:pt x="25679" y="1996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19"/>
              <p:cNvSpPr/>
              <p:nvPr/>
            </p:nvSpPr>
            <p:spPr>
              <a:xfrm>
                <a:off x="127739" y="727805"/>
                <a:ext cx="11387" cy="11764"/>
              </a:xfrm>
              <a:custGeom>
                <a:avLst/>
                <a:gdLst/>
                <a:ahLst/>
                <a:cxnLst/>
                <a:rect l="l" t="t" r="r" b="b"/>
                <a:pathLst>
                  <a:path w="11387" h="11764" extrusionOk="0">
                    <a:moveTo>
                      <a:pt x="5694" y="11765"/>
                    </a:moveTo>
                    <a:cubicBezTo>
                      <a:pt x="13286" y="11765"/>
                      <a:pt x="13286" y="0"/>
                      <a:pt x="5694" y="0"/>
                    </a:cubicBezTo>
                    <a:cubicBezTo>
                      <a:pt x="-1898" y="0"/>
                      <a:pt x="-1898" y="11765"/>
                      <a:pt x="5694" y="11765"/>
                    </a:cubicBezTo>
                    <a:lnTo>
                      <a:pt x="5694" y="1176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19"/>
              <p:cNvSpPr/>
              <p:nvPr/>
            </p:nvSpPr>
            <p:spPr>
              <a:xfrm>
                <a:off x="148792" y="808146"/>
                <a:ext cx="11613" cy="12016"/>
              </a:xfrm>
              <a:custGeom>
                <a:avLst/>
                <a:gdLst/>
                <a:ahLst/>
                <a:cxnLst/>
                <a:rect l="l" t="t" r="r" b="b"/>
                <a:pathLst>
                  <a:path w="11613" h="12016" extrusionOk="0">
                    <a:moveTo>
                      <a:pt x="5807" y="12016"/>
                    </a:moveTo>
                    <a:cubicBezTo>
                      <a:pt x="13549" y="12016"/>
                      <a:pt x="13549" y="0"/>
                      <a:pt x="5807" y="0"/>
                    </a:cubicBezTo>
                    <a:cubicBezTo>
                      <a:pt x="-1936" y="0"/>
                      <a:pt x="-1936" y="12016"/>
                      <a:pt x="5807" y="12016"/>
                    </a:cubicBezTo>
                    <a:lnTo>
                      <a:pt x="5807" y="1201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19"/>
              <p:cNvSpPr/>
              <p:nvPr/>
            </p:nvSpPr>
            <p:spPr>
              <a:xfrm>
                <a:off x="181246" y="857518"/>
                <a:ext cx="10256" cy="10608"/>
              </a:xfrm>
              <a:custGeom>
                <a:avLst/>
                <a:gdLst/>
                <a:ahLst/>
                <a:cxnLst/>
                <a:rect l="l" t="t" r="r" b="b"/>
                <a:pathLst>
                  <a:path w="10256" h="10608" extrusionOk="0">
                    <a:moveTo>
                      <a:pt x="5128" y="10608"/>
                    </a:moveTo>
                    <a:cubicBezTo>
                      <a:pt x="11966" y="10608"/>
                      <a:pt x="11966" y="0"/>
                      <a:pt x="5128" y="0"/>
                    </a:cubicBezTo>
                    <a:cubicBezTo>
                      <a:pt x="-1709" y="0"/>
                      <a:pt x="-1709" y="10608"/>
                      <a:pt x="5128" y="10608"/>
                    </a:cubicBezTo>
                    <a:lnTo>
                      <a:pt x="5128" y="1060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19"/>
              <p:cNvSpPr/>
              <p:nvPr/>
            </p:nvSpPr>
            <p:spPr>
              <a:xfrm>
                <a:off x="247422" y="838915"/>
                <a:ext cx="17552" cy="18149"/>
              </a:xfrm>
              <a:custGeom>
                <a:avLst/>
                <a:gdLst/>
                <a:ahLst/>
                <a:cxnLst/>
                <a:rect l="l" t="t" r="r" b="b"/>
                <a:pathLst>
                  <a:path w="17552" h="18149" extrusionOk="0">
                    <a:moveTo>
                      <a:pt x="8786" y="18150"/>
                    </a:moveTo>
                    <a:cubicBezTo>
                      <a:pt x="20450" y="18150"/>
                      <a:pt x="20500" y="0"/>
                      <a:pt x="8786" y="0"/>
                    </a:cubicBezTo>
                    <a:cubicBezTo>
                      <a:pt x="-2929" y="0"/>
                      <a:pt x="-2929" y="18150"/>
                      <a:pt x="8786" y="18150"/>
                    </a:cubicBezTo>
                    <a:lnTo>
                      <a:pt x="8786" y="181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19"/>
              <p:cNvSpPr/>
              <p:nvPr/>
            </p:nvSpPr>
            <p:spPr>
              <a:xfrm>
                <a:off x="229762" y="908096"/>
                <a:ext cx="14781" cy="15334"/>
              </a:xfrm>
              <a:custGeom>
                <a:avLst/>
                <a:gdLst/>
                <a:ahLst/>
                <a:cxnLst/>
                <a:rect l="l" t="t" r="r" b="b"/>
                <a:pathLst>
                  <a:path w="14781" h="15334" extrusionOk="0">
                    <a:moveTo>
                      <a:pt x="7391" y="15334"/>
                    </a:moveTo>
                    <a:cubicBezTo>
                      <a:pt x="17245" y="15334"/>
                      <a:pt x="17245" y="0"/>
                      <a:pt x="7391" y="0"/>
                    </a:cubicBezTo>
                    <a:cubicBezTo>
                      <a:pt x="-2464" y="0"/>
                      <a:pt x="-2464" y="15334"/>
                      <a:pt x="7391" y="15334"/>
                    </a:cubicBezTo>
                    <a:lnTo>
                      <a:pt x="7391" y="1533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9"/>
              <p:cNvSpPr/>
              <p:nvPr/>
            </p:nvSpPr>
            <p:spPr>
              <a:xfrm>
                <a:off x="282778" y="933736"/>
                <a:ext cx="6165" cy="6385"/>
              </a:xfrm>
              <a:custGeom>
                <a:avLst/>
                <a:gdLst/>
                <a:ahLst/>
                <a:cxnLst/>
                <a:rect l="l" t="t" r="r" b="b"/>
                <a:pathLst>
                  <a:path w="6165" h="6385" extrusionOk="0">
                    <a:moveTo>
                      <a:pt x="3092" y="6385"/>
                    </a:moveTo>
                    <a:cubicBezTo>
                      <a:pt x="7164" y="6385"/>
                      <a:pt x="7215" y="0"/>
                      <a:pt x="3092" y="0"/>
                    </a:cubicBezTo>
                    <a:cubicBezTo>
                      <a:pt x="-1031" y="0"/>
                      <a:pt x="-1031" y="6385"/>
                      <a:pt x="3092" y="6385"/>
                    </a:cubicBezTo>
                    <a:lnTo>
                      <a:pt x="3092" y="638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9"/>
              <p:cNvSpPr/>
              <p:nvPr/>
            </p:nvSpPr>
            <p:spPr>
              <a:xfrm>
                <a:off x="314050" y="1009402"/>
                <a:ext cx="11293" cy="11664"/>
              </a:xfrm>
              <a:custGeom>
                <a:avLst/>
                <a:gdLst/>
                <a:ahLst/>
                <a:cxnLst/>
                <a:rect l="l" t="t" r="r" b="b"/>
                <a:pathLst>
                  <a:path w="11293" h="11664" extrusionOk="0">
                    <a:moveTo>
                      <a:pt x="5656" y="11664"/>
                    </a:moveTo>
                    <a:cubicBezTo>
                      <a:pt x="13147" y="11664"/>
                      <a:pt x="13198" y="0"/>
                      <a:pt x="5656" y="0"/>
                    </a:cubicBezTo>
                    <a:cubicBezTo>
                      <a:pt x="-1885" y="0"/>
                      <a:pt x="-1885" y="11664"/>
                      <a:pt x="5656" y="11664"/>
                    </a:cubicBezTo>
                    <a:lnTo>
                      <a:pt x="5656" y="1166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9"/>
              <p:cNvSpPr/>
              <p:nvPr/>
            </p:nvSpPr>
            <p:spPr>
              <a:xfrm>
                <a:off x="326167" y="1038412"/>
                <a:ext cx="12518" cy="12971"/>
              </a:xfrm>
              <a:custGeom>
                <a:avLst/>
                <a:gdLst/>
                <a:ahLst/>
                <a:cxnLst/>
                <a:rect l="l" t="t" r="r" b="b"/>
                <a:pathLst>
                  <a:path w="12518" h="12971" extrusionOk="0">
                    <a:moveTo>
                      <a:pt x="6259" y="12971"/>
                    </a:moveTo>
                    <a:cubicBezTo>
                      <a:pt x="14605" y="12971"/>
                      <a:pt x="14605" y="0"/>
                      <a:pt x="6259" y="0"/>
                    </a:cubicBezTo>
                    <a:cubicBezTo>
                      <a:pt x="-2086" y="0"/>
                      <a:pt x="-2086" y="12971"/>
                      <a:pt x="6259" y="12971"/>
                    </a:cubicBezTo>
                    <a:lnTo>
                      <a:pt x="6259" y="1297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53" name="Google Shape;35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4" name="Google Shape;354;p19"/>
          <p:cNvSpPr txBox="1">
            <a:spLocks noGrp="1"/>
          </p:cNvSpPr>
          <p:nvPr>
            <p:ph type="subTitle" idx="1"/>
          </p:nvPr>
        </p:nvSpPr>
        <p:spPr>
          <a:xfrm>
            <a:off x="715037" y="1917300"/>
            <a:ext cx="2496000" cy="461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2pPr>
            <a:lvl3pPr lvl="2"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3pPr>
            <a:lvl4pPr lvl="3"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4pPr>
            <a:lvl5pPr lvl="4"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5pPr>
            <a:lvl6pPr lvl="5"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6pPr>
            <a:lvl7pPr lvl="6"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7pPr>
            <a:lvl8pPr lvl="7"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8pPr>
            <a:lvl9pPr lvl="8"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9pPr>
          </a:lstStyle>
          <a:p>
            <a:endParaRPr/>
          </a:p>
        </p:txBody>
      </p:sp>
      <p:sp>
        <p:nvSpPr>
          <p:cNvPr id="355" name="Google Shape;355;p19"/>
          <p:cNvSpPr txBox="1">
            <a:spLocks noGrp="1"/>
          </p:cNvSpPr>
          <p:nvPr>
            <p:ph type="subTitle" idx="2"/>
          </p:nvPr>
        </p:nvSpPr>
        <p:spPr>
          <a:xfrm>
            <a:off x="715037" y="2302803"/>
            <a:ext cx="24960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6" name="Google Shape;356;p19"/>
          <p:cNvSpPr txBox="1">
            <a:spLocks noGrp="1"/>
          </p:cNvSpPr>
          <p:nvPr>
            <p:ph type="subTitle" idx="3"/>
          </p:nvPr>
        </p:nvSpPr>
        <p:spPr>
          <a:xfrm>
            <a:off x="3324000" y="2302801"/>
            <a:ext cx="24960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7" name="Google Shape;357;p19"/>
          <p:cNvSpPr txBox="1">
            <a:spLocks noGrp="1"/>
          </p:cNvSpPr>
          <p:nvPr>
            <p:ph type="subTitle" idx="4"/>
          </p:nvPr>
        </p:nvSpPr>
        <p:spPr>
          <a:xfrm>
            <a:off x="5932963" y="2302801"/>
            <a:ext cx="24960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8" name="Google Shape;358;p19"/>
          <p:cNvSpPr txBox="1">
            <a:spLocks noGrp="1"/>
          </p:cNvSpPr>
          <p:nvPr>
            <p:ph type="subTitle" idx="5"/>
          </p:nvPr>
        </p:nvSpPr>
        <p:spPr>
          <a:xfrm>
            <a:off x="3324011" y="1917300"/>
            <a:ext cx="2496000" cy="461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2pPr>
            <a:lvl3pPr lvl="2"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3pPr>
            <a:lvl4pPr lvl="3"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4pPr>
            <a:lvl5pPr lvl="4"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5pPr>
            <a:lvl6pPr lvl="5"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6pPr>
            <a:lvl7pPr lvl="6"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7pPr>
            <a:lvl8pPr lvl="7"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8pPr>
            <a:lvl9pPr lvl="8"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9pPr>
          </a:lstStyle>
          <a:p>
            <a:endParaRPr/>
          </a:p>
        </p:txBody>
      </p:sp>
      <p:sp>
        <p:nvSpPr>
          <p:cNvPr id="359" name="Google Shape;359;p19"/>
          <p:cNvSpPr txBox="1">
            <a:spLocks noGrp="1"/>
          </p:cNvSpPr>
          <p:nvPr>
            <p:ph type="subTitle" idx="6"/>
          </p:nvPr>
        </p:nvSpPr>
        <p:spPr>
          <a:xfrm>
            <a:off x="5932962" y="1917300"/>
            <a:ext cx="2496000" cy="461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2pPr>
            <a:lvl3pPr lvl="2"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3pPr>
            <a:lvl4pPr lvl="3"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4pPr>
            <a:lvl5pPr lvl="4"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5pPr>
            <a:lvl6pPr lvl="5"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6pPr>
            <a:lvl7pPr lvl="6"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7pPr>
            <a:lvl8pPr lvl="7"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8pPr>
            <a:lvl9pPr lvl="8"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74"/>
        <p:cNvGrpSpPr/>
        <p:nvPr/>
      </p:nvGrpSpPr>
      <p:grpSpPr>
        <a:xfrm>
          <a:off x="0" y="0"/>
          <a:ext cx="0" cy="0"/>
          <a:chOff x="0" y="0"/>
          <a:chExt cx="0" cy="0"/>
        </a:xfrm>
      </p:grpSpPr>
      <p:grpSp>
        <p:nvGrpSpPr>
          <p:cNvPr id="375" name="Google Shape;375;p21"/>
          <p:cNvGrpSpPr/>
          <p:nvPr/>
        </p:nvGrpSpPr>
        <p:grpSpPr>
          <a:xfrm>
            <a:off x="-6172314" y="-1864458"/>
            <a:ext cx="15266293" cy="11240958"/>
            <a:chOff x="-6172314" y="-1864458"/>
            <a:chExt cx="15266293" cy="11240958"/>
          </a:xfrm>
        </p:grpSpPr>
        <p:pic>
          <p:nvPicPr>
            <p:cNvPr id="376" name="Google Shape;376;p21"/>
            <p:cNvPicPr preferRelativeResize="0"/>
            <p:nvPr/>
          </p:nvPicPr>
          <p:blipFill>
            <a:blip r:embed="rId2">
              <a:alphaModFix/>
            </a:blip>
            <a:stretch>
              <a:fillRect/>
            </a:stretch>
          </p:blipFill>
          <p:spPr>
            <a:xfrm rot="7731959" flipH="1">
              <a:off x="-848299" y="-1509578"/>
              <a:ext cx="1997177" cy="2269203"/>
            </a:xfrm>
            <a:prstGeom prst="rect">
              <a:avLst/>
            </a:prstGeom>
            <a:noFill/>
            <a:ln>
              <a:noFill/>
            </a:ln>
          </p:spPr>
        </p:pic>
        <p:grpSp>
          <p:nvGrpSpPr>
            <p:cNvPr id="377" name="Google Shape;377;p21"/>
            <p:cNvGrpSpPr/>
            <p:nvPr/>
          </p:nvGrpSpPr>
          <p:grpSpPr>
            <a:xfrm flipH="1">
              <a:off x="8481070" y="3996555"/>
              <a:ext cx="612909" cy="766684"/>
              <a:chOff x="7663808" y="5978673"/>
              <a:chExt cx="188009" cy="235179"/>
            </a:xfrm>
          </p:grpSpPr>
          <p:sp>
            <p:nvSpPr>
              <p:cNvPr id="378" name="Google Shape;378;p21"/>
              <p:cNvSpPr/>
              <p:nvPr/>
            </p:nvSpPr>
            <p:spPr>
              <a:xfrm>
                <a:off x="7788596" y="5978673"/>
                <a:ext cx="21630" cy="19985"/>
              </a:xfrm>
              <a:custGeom>
                <a:avLst/>
                <a:gdLst/>
                <a:ahLst/>
                <a:cxnLst/>
                <a:rect l="l" t="t" r="r" b="b"/>
                <a:pathLst>
                  <a:path w="21630" h="19985" extrusionOk="0">
                    <a:moveTo>
                      <a:pt x="12122" y="440"/>
                    </a:moveTo>
                    <a:cubicBezTo>
                      <a:pt x="11669" y="390"/>
                      <a:pt x="11267" y="339"/>
                      <a:pt x="10815" y="289"/>
                    </a:cubicBezTo>
                    <a:cubicBezTo>
                      <a:pt x="11669" y="390"/>
                      <a:pt x="12524" y="541"/>
                      <a:pt x="13378" y="641"/>
                    </a:cubicBezTo>
                    <a:cubicBezTo>
                      <a:pt x="13278" y="641"/>
                      <a:pt x="13127" y="541"/>
                      <a:pt x="13027" y="490"/>
                    </a:cubicBezTo>
                    <a:cubicBezTo>
                      <a:pt x="12926" y="490"/>
                      <a:pt x="12775" y="390"/>
                      <a:pt x="12675" y="339"/>
                    </a:cubicBezTo>
                    <a:cubicBezTo>
                      <a:pt x="10915" y="-113"/>
                      <a:pt x="9105" y="-113"/>
                      <a:pt x="7346" y="339"/>
                    </a:cubicBezTo>
                    <a:cubicBezTo>
                      <a:pt x="5636" y="792"/>
                      <a:pt x="4178" y="1697"/>
                      <a:pt x="2921" y="2903"/>
                    </a:cubicBezTo>
                    <a:cubicBezTo>
                      <a:pt x="2419" y="3557"/>
                      <a:pt x="1866" y="4261"/>
                      <a:pt x="1363" y="4915"/>
                    </a:cubicBezTo>
                    <a:cubicBezTo>
                      <a:pt x="458" y="6473"/>
                      <a:pt x="5" y="8183"/>
                      <a:pt x="5" y="9993"/>
                    </a:cubicBezTo>
                    <a:cubicBezTo>
                      <a:pt x="-45" y="11350"/>
                      <a:pt x="256" y="12657"/>
                      <a:pt x="860" y="13864"/>
                    </a:cubicBezTo>
                    <a:cubicBezTo>
                      <a:pt x="1262" y="15121"/>
                      <a:pt x="1966" y="16176"/>
                      <a:pt x="2921" y="17082"/>
                    </a:cubicBezTo>
                    <a:cubicBezTo>
                      <a:pt x="4178" y="18339"/>
                      <a:pt x="5636" y="19193"/>
                      <a:pt x="7346" y="19646"/>
                    </a:cubicBezTo>
                    <a:cubicBezTo>
                      <a:pt x="9105" y="20098"/>
                      <a:pt x="10915" y="20098"/>
                      <a:pt x="12675" y="19646"/>
                    </a:cubicBezTo>
                    <a:cubicBezTo>
                      <a:pt x="12775" y="19646"/>
                      <a:pt x="12926" y="19545"/>
                      <a:pt x="13027" y="19495"/>
                    </a:cubicBezTo>
                    <a:cubicBezTo>
                      <a:pt x="13127" y="19495"/>
                      <a:pt x="13278" y="19394"/>
                      <a:pt x="13378" y="19344"/>
                    </a:cubicBezTo>
                    <a:cubicBezTo>
                      <a:pt x="12524" y="19444"/>
                      <a:pt x="11669" y="19595"/>
                      <a:pt x="10815" y="19696"/>
                    </a:cubicBezTo>
                    <a:cubicBezTo>
                      <a:pt x="11267" y="19646"/>
                      <a:pt x="11669" y="19595"/>
                      <a:pt x="12122" y="19545"/>
                    </a:cubicBezTo>
                    <a:cubicBezTo>
                      <a:pt x="13429" y="19545"/>
                      <a:pt x="14686" y="19344"/>
                      <a:pt x="15792" y="18741"/>
                    </a:cubicBezTo>
                    <a:cubicBezTo>
                      <a:pt x="16999" y="18339"/>
                      <a:pt x="18004" y="17685"/>
                      <a:pt x="18859" y="16780"/>
                    </a:cubicBezTo>
                    <a:cubicBezTo>
                      <a:pt x="19814" y="15925"/>
                      <a:pt x="20468" y="14869"/>
                      <a:pt x="20820" y="13713"/>
                    </a:cubicBezTo>
                    <a:cubicBezTo>
                      <a:pt x="21423" y="12557"/>
                      <a:pt x="21674" y="11350"/>
                      <a:pt x="21624" y="10043"/>
                    </a:cubicBezTo>
                    <a:cubicBezTo>
                      <a:pt x="21523" y="9188"/>
                      <a:pt x="21373" y="8334"/>
                      <a:pt x="21272" y="7529"/>
                    </a:cubicBezTo>
                    <a:cubicBezTo>
                      <a:pt x="20820" y="5920"/>
                      <a:pt x="20015" y="4513"/>
                      <a:pt x="18809" y="3306"/>
                    </a:cubicBezTo>
                    <a:cubicBezTo>
                      <a:pt x="18155" y="2803"/>
                      <a:pt x="17501" y="2300"/>
                      <a:pt x="16898" y="1797"/>
                    </a:cubicBezTo>
                    <a:cubicBezTo>
                      <a:pt x="15390" y="943"/>
                      <a:pt x="13781" y="490"/>
                      <a:pt x="12072" y="490"/>
                    </a:cubicBezTo>
                    <a:lnTo>
                      <a:pt x="12072" y="49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21"/>
              <p:cNvSpPr/>
              <p:nvPr/>
            </p:nvSpPr>
            <p:spPr>
              <a:xfrm>
                <a:off x="7769559" y="6035623"/>
                <a:ext cx="11519" cy="11915"/>
              </a:xfrm>
              <a:custGeom>
                <a:avLst/>
                <a:gdLst/>
                <a:ahLst/>
                <a:cxnLst/>
                <a:rect l="l" t="t" r="r" b="b"/>
                <a:pathLst>
                  <a:path w="11519" h="11915" extrusionOk="0">
                    <a:moveTo>
                      <a:pt x="5769" y="11915"/>
                    </a:moveTo>
                    <a:cubicBezTo>
                      <a:pt x="13411" y="11915"/>
                      <a:pt x="13462" y="0"/>
                      <a:pt x="5769" y="0"/>
                    </a:cubicBezTo>
                    <a:cubicBezTo>
                      <a:pt x="-1923" y="0"/>
                      <a:pt x="-1923" y="11915"/>
                      <a:pt x="5769" y="11915"/>
                    </a:cubicBezTo>
                    <a:lnTo>
                      <a:pt x="5769" y="1191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21"/>
              <p:cNvSpPr/>
              <p:nvPr/>
            </p:nvSpPr>
            <p:spPr>
              <a:xfrm>
                <a:off x="7824913" y="6033763"/>
                <a:ext cx="15158" cy="15686"/>
              </a:xfrm>
              <a:custGeom>
                <a:avLst/>
                <a:gdLst/>
                <a:ahLst/>
                <a:cxnLst/>
                <a:rect l="l" t="t" r="r" b="b"/>
                <a:pathLst>
                  <a:path w="15158" h="15686" extrusionOk="0">
                    <a:moveTo>
                      <a:pt x="7579" y="15686"/>
                    </a:moveTo>
                    <a:cubicBezTo>
                      <a:pt x="17685" y="15686"/>
                      <a:pt x="17685" y="0"/>
                      <a:pt x="7579" y="0"/>
                    </a:cubicBezTo>
                    <a:cubicBezTo>
                      <a:pt x="-2526" y="0"/>
                      <a:pt x="-2526" y="15686"/>
                      <a:pt x="7579" y="15686"/>
                    </a:cubicBezTo>
                    <a:lnTo>
                      <a:pt x="7579" y="1568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21"/>
              <p:cNvSpPr/>
              <p:nvPr/>
            </p:nvSpPr>
            <p:spPr>
              <a:xfrm>
                <a:off x="7783416" y="6113200"/>
                <a:ext cx="19620" cy="17697"/>
              </a:xfrm>
              <a:custGeom>
                <a:avLst/>
                <a:gdLst/>
                <a:ahLst/>
                <a:cxnLst/>
                <a:rect l="l" t="t" r="r" b="b"/>
                <a:pathLst>
                  <a:path w="19620" h="17697" extrusionOk="0">
                    <a:moveTo>
                      <a:pt x="10967" y="201"/>
                    </a:moveTo>
                    <a:cubicBezTo>
                      <a:pt x="10263" y="151"/>
                      <a:pt x="9559" y="101"/>
                      <a:pt x="8855" y="0"/>
                    </a:cubicBezTo>
                    <a:cubicBezTo>
                      <a:pt x="7648" y="0"/>
                      <a:pt x="6492" y="201"/>
                      <a:pt x="5436" y="754"/>
                    </a:cubicBezTo>
                    <a:cubicBezTo>
                      <a:pt x="4330" y="1106"/>
                      <a:pt x="3375" y="1709"/>
                      <a:pt x="2570" y="2564"/>
                    </a:cubicBezTo>
                    <a:cubicBezTo>
                      <a:pt x="1716" y="3369"/>
                      <a:pt x="1112" y="4324"/>
                      <a:pt x="761" y="5430"/>
                    </a:cubicBezTo>
                    <a:cubicBezTo>
                      <a:pt x="208" y="6486"/>
                      <a:pt x="-44" y="7642"/>
                      <a:pt x="6" y="8849"/>
                    </a:cubicBezTo>
                    <a:cubicBezTo>
                      <a:pt x="107" y="9653"/>
                      <a:pt x="208" y="10407"/>
                      <a:pt x="308" y="11212"/>
                    </a:cubicBezTo>
                    <a:cubicBezTo>
                      <a:pt x="710" y="12720"/>
                      <a:pt x="1464" y="14027"/>
                      <a:pt x="2570" y="15133"/>
                    </a:cubicBezTo>
                    <a:cubicBezTo>
                      <a:pt x="3174" y="15586"/>
                      <a:pt x="3777" y="16038"/>
                      <a:pt x="4380" y="16491"/>
                    </a:cubicBezTo>
                    <a:cubicBezTo>
                      <a:pt x="5738" y="17295"/>
                      <a:pt x="7246" y="17697"/>
                      <a:pt x="8855" y="17697"/>
                    </a:cubicBezTo>
                    <a:cubicBezTo>
                      <a:pt x="9559" y="17647"/>
                      <a:pt x="10263" y="17597"/>
                      <a:pt x="10967" y="17496"/>
                    </a:cubicBezTo>
                    <a:cubicBezTo>
                      <a:pt x="12173" y="17496"/>
                      <a:pt x="13279" y="17295"/>
                      <a:pt x="14285" y="16742"/>
                    </a:cubicBezTo>
                    <a:cubicBezTo>
                      <a:pt x="15341" y="16390"/>
                      <a:pt x="16296" y="15787"/>
                      <a:pt x="17050" y="14932"/>
                    </a:cubicBezTo>
                    <a:cubicBezTo>
                      <a:pt x="17904" y="14127"/>
                      <a:pt x="18508" y="13223"/>
                      <a:pt x="18860" y="12167"/>
                    </a:cubicBezTo>
                    <a:cubicBezTo>
                      <a:pt x="19413" y="11111"/>
                      <a:pt x="19664" y="10005"/>
                      <a:pt x="19614" y="8849"/>
                    </a:cubicBezTo>
                    <a:cubicBezTo>
                      <a:pt x="19514" y="8094"/>
                      <a:pt x="19413" y="7290"/>
                      <a:pt x="19312" y="6536"/>
                    </a:cubicBezTo>
                    <a:cubicBezTo>
                      <a:pt x="18910" y="5078"/>
                      <a:pt x="18156" y="3771"/>
                      <a:pt x="17100" y="2715"/>
                    </a:cubicBezTo>
                    <a:cubicBezTo>
                      <a:pt x="16497" y="2262"/>
                      <a:pt x="15944" y="1810"/>
                      <a:pt x="15341" y="1358"/>
                    </a:cubicBezTo>
                    <a:cubicBezTo>
                      <a:pt x="13983" y="553"/>
                      <a:pt x="12525" y="201"/>
                      <a:pt x="10967" y="151"/>
                    </a:cubicBezTo>
                    <a:lnTo>
                      <a:pt x="10967" y="15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21"/>
              <p:cNvSpPr/>
              <p:nvPr/>
            </p:nvSpPr>
            <p:spPr>
              <a:xfrm>
                <a:off x="7715411" y="6126517"/>
                <a:ext cx="18174" cy="19463"/>
              </a:xfrm>
              <a:custGeom>
                <a:avLst/>
                <a:gdLst/>
                <a:ahLst/>
                <a:cxnLst/>
                <a:rect l="l" t="t" r="r" b="b"/>
                <a:pathLst>
                  <a:path w="18174" h="19463" extrusionOk="0">
                    <a:moveTo>
                      <a:pt x="1093" y="6039"/>
                    </a:moveTo>
                    <a:cubicBezTo>
                      <a:pt x="842" y="6693"/>
                      <a:pt x="591" y="7296"/>
                      <a:pt x="340" y="7950"/>
                    </a:cubicBezTo>
                    <a:cubicBezTo>
                      <a:pt x="-113" y="9558"/>
                      <a:pt x="-113" y="11168"/>
                      <a:pt x="340" y="12776"/>
                    </a:cubicBezTo>
                    <a:cubicBezTo>
                      <a:pt x="792" y="14335"/>
                      <a:pt x="1546" y="15642"/>
                      <a:pt x="2652" y="16798"/>
                    </a:cubicBezTo>
                    <a:cubicBezTo>
                      <a:pt x="3256" y="17251"/>
                      <a:pt x="3859" y="17753"/>
                      <a:pt x="4512" y="18206"/>
                    </a:cubicBezTo>
                    <a:cubicBezTo>
                      <a:pt x="5920" y="19010"/>
                      <a:pt x="7479" y="19463"/>
                      <a:pt x="9088" y="19463"/>
                    </a:cubicBezTo>
                    <a:cubicBezTo>
                      <a:pt x="10345" y="19463"/>
                      <a:pt x="11501" y="19262"/>
                      <a:pt x="12607" y="18659"/>
                    </a:cubicBezTo>
                    <a:cubicBezTo>
                      <a:pt x="13713" y="18307"/>
                      <a:pt x="14719" y="17653"/>
                      <a:pt x="15523" y="16798"/>
                    </a:cubicBezTo>
                    <a:cubicBezTo>
                      <a:pt x="16629" y="15642"/>
                      <a:pt x="17433" y="14335"/>
                      <a:pt x="17836" y="12776"/>
                    </a:cubicBezTo>
                    <a:cubicBezTo>
                      <a:pt x="18288" y="11168"/>
                      <a:pt x="18288" y="9558"/>
                      <a:pt x="17836" y="7950"/>
                    </a:cubicBezTo>
                    <a:cubicBezTo>
                      <a:pt x="17584" y="7296"/>
                      <a:pt x="17333" y="6693"/>
                      <a:pt x="17081" y="6039"/>
                    </a:cubicBezTo>
                    <a:cubicBezTo>
                      <a:pt x="16780" y="5386"/>
                      <a:pt x="16529" y="4732"/>
                      <a:pt x="16227" y="4078"/>
                    </a:cubicBezTo>
                    <a:cubicBezTo>
                      <a:pt x="15724" y="3123"/>
                      <a:pt x="14970" y="2319"/>
                      <a:pt x="14065" y="1766"/>
                    </a:cubicBezTo>
                    <a:cubicBezTo>
                      <a:pt x="13562" y="1263"/>
                      <a:pt x="12959" y="911"/>
                      <a:pt x="12255" y="710"/>
                    </a:cubicBezTo>
                    <a:cubicBezTo>
                      <a:pt x="11249" y="207"/>
                      <a:pt x="10194" y="-44"/>
                      <a:pt x="9037" y="6"/>
                    </a:cubicBezTo>
                    <a:cubicBezTo>
                      <a:pt x="8283" y="107"/>
                      <a:pt x="7579" y="207"/>
                      <a:pt x="6825" y="308"/>
                    </a:cubicBezTo>
                    <a:cubicBezTo>
                      <a:pt x="6171" y="610"/>
                      <a:pt x="5518" y="861"/>
                      <a:pt x="4864" y="1163"/>
                    </a:cubicBezTo>
                    <a:cubicBezTo>
                      <a:pt x="3909" y="1665"/>
                      <a:pt x="3105" y="2419"/>
                      <a:pt x="2552" y="3324"/>
                    </a:cubicBezTo>
                    <a:cubicBezTo>
                      <a:pt x="1797" y="4129"/>
                      <a:pt x="1345" y="5084"/>
                      <a:pt x="1044" y="6140"/>
                    </a:cubicBezTo>
                    <a:lnTo>
                      <a:pt x="1044" y="614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21"/>
              <p:cNvSpPr/>
              <p:nvPr/>
            </p:nvSpPr>
            <p:spPr>
              <a:xfrm>
                <a:off x="7768685" y="6077252"/>
                <a:ext cx="19469" cy="17496"/>
              </a:xfrm>
              <a:custGeom>
                <a:avLst/>
                <a:gdLst/>
                <a:ahLst/>
                <a:cxnLst/>
                <a:rect l="l" t="t" r="r" b="b"/>
                <a:pathLst>
                  <a:path w="19469" h="17496" extrusionOk="0">
                    <a:moveTo>
                      <a:pt x="10866" y="201"/>
                    </a:moveTo>
                    <a:cubicBezTo>
                      <a:pt x="10162" y="151"/>
                      <a:pt x="9458" y="101"/>
                      <a:pt x="8754" y="0"/>
                    </a:cubicBezTo>
                    <a:cubicBezTo>
                      <a:pt x="7548" y="0"/>
                      <a:pt x="6442" y="201"/>
                      <a:pt x="5386" y="754"/>
                    </a:cubicBezTo>
                    <a:cubicBezTo>
                      <a:pt x="4280" y="1106"/>
                      <a:pt x="3375" y="1709"/>
                      <a:pt x="2570" y="2564"/>
                    </a:cubicBezTo>
                    <a:cubicBezTo>
                      <a:pt x="1716" y="3369"/>
                      <a:pt x="1113" y="4324"/>
                      <a:pt x="761" y="5380"/>
                    </a:cubicBezTo>
                    <a:cubicBezTo>
                      <a:pt x="208" y="6436"/>
                      <a:pt x="-44" y="7541"/>
                      <a:pt x="6" y="8748"/>
                    </a:cubicBezTo>
                    <a:cubicBezTo>
                      <a:pt x="107" y="9502"/>
                      <a:pt x="208" y="10307"/>
                      <a:pt x="308" y="11061"/>
                    </a:cubicBezTo>
                    <a:cubicBezTo>
                      <a:pt x="710" y="12569"/>
                      <a:pt x="1464" y="13826"/>
                      <a:pt x="2570" y="14932"/>
                    </a:cubicBezTo>
                    <a:lnTo>
                      <a:pt x="4331" y="16289"/>
                    </a:lnTo>
                    <a:cubicBezTo>
                      <a:pt x="5688" y="17094"/>
                      <a:pt x="7196" y="17496"/>
                      <a:pt x="8754" y="17496"/>
                    </a:cubicBezTo>
                    <a:cubicBezTo>
                      <a:pt x="9458" y="17446"/>
                      <a:pt x="10162" y="17395"/>
                      <a:pt x="10866" y="17295"/>
                    </a:cubicBezTo>
                    <a:cubicBezTo>
                      <a:pt x="12073" y="17295"/>
                      <a:pt x="13179" y="17094"/>
                      <a:pt x="14185" y="16541"/>
                    </a:cubicBezTo>
                    <a:cubicBezTo>
                      <a:pt x="15240" y="16189"/>
                      <a:pt x="16196" y="15586"/>
                      <a:pt x="16949" y="14782"/>
                    </a:cubicBezTo>
                    <a:cubicBezTo>
                      <a:pt x="17804" y="14027"/>
                      <a:pt x="18357" y="13072"/>
                      <a:pt x="18710" y="12016"/>
                    </a:cubicBezTo>
                    <a:cubicBezTo>
                      <a:pt x="19263" y="11011"/>
                      <a:pt x="19514" y="9904"/>
                      <a:pt x="19463" y="8698"/>
                    </a:cubicBezTo>
                    <a:lnTo>
                      <a:pt x="19162" y="6436"/>
                    </a:lnTo>
                    <a:cubicBezTo>
                      <a:pt x="18760" y="4977"/>
                      <a:pt x="18006" y="3720"/>
                      <a:pt x="16949" y="2614"/>
                    </a:cubicBezTo>
                    <a:cubicBezTo>
                      <a:pt x="16346" y="2162"/>
                      <a:pt x="15793" y="1709"/>
                      <a:pt x="15190" y="1257"/>
                    </a:cubicBezTo>
                    <a:cubicBezTo>
                      <a:pt x="13832" y="503"/>
                      <a:pt x="12425" y="101"/>
                      <a:pt x="10866" y="101"/>
                    </a:cubicBezTo>
                    <a:lnTo>
                      <a:pt x="10866" y="1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21"/>
              <p:cNvSpPr/>
              <p:nvPr/>
            </p:nvSpPr>
            <p:spPr>
              <a:xfrm>
                <a:off x="7715223" y="6099826"/>
                <a:ext cx="10105" cy="10507"/>
              </a:xfrm>
              <a:custGeom>
                <a:avLst/>
                <a:gdLst/>
                <a:ahLst/>
                <a:cxnLst/>
                <a:rect l="l" t="t" r="r" b="b"/>
                <a:pathLst>
                  <a:path w="10105" h="10507" extrusionOk="0">
                    <a:moveTo>
                      <a:pt x="5053" y="10508"/>
                    </a:moveTo>
                    <a:cubicBezTo>
                      <a:pt x="11790" y="10508"/>
                      <a:pt x="11790" y="0"/>
                      <a:pt x="5053" y="0"/>
                    </a:cubicBezTo>
                    <a:cubicBezTo>
                      <a:pt x="-1684" y="0"/>
                      <a:pt x="-1684" y="10508"/>
                      <a:pt x="5053" y="10508"/>
                    </a:cubicBezTo>
                    <a:lnTo>
                      <a:pt x="5053" y="1050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21"/>
              <p:cNvSpPr/>
              <p:nvPr/>
            </p:nvSpPr>
            <p:spPr>
              <a:xfrm>
                <a:off x="7719383" y="6034065"/>
                <a:ext cx="14554" cy="15082"/>
              </a:xfrm>
              <a:custGeom>
                <a:avLst/>
                <a:gdLst/>
                <a:ahLst/>
                <a:cxnLst/>
                <a:rect l="l" t="t" r="r" b="b"/>
                <a:pathLst>
                  <a:path w="14554" h="15082" extrusionOk="0">
                    <a:moveTo>
                      <a:pt x="7277" y="15083"/>
                    </a:moveTo>
                    <a:cubicBezTo>
                      <a:pt x="16981" y="15083"/>
                      <a:pt x="16981" y="0"/>
                      <a:pt x="7277" y="0"/>
                    </a:cubicBezTo>
                    <a:cubicBezTo>
                      <a:pt x="-2426" y="0"/>
                      <a:pt x="-2426" y="15083"/>
                      <a:pt x="7277" y="15083"/>
                    </a:cubicBezTo>
                    <a:lnTo>
                      <a:pt x="7277" y="1508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21"/>
              <p:cNvSpPr/>
              <p:nvPr/>
            </p:nvSpPr>
            <p:spPr>
              <a:xfrm>
                <a:off x="7690173" y="5979415"/>
                <a:ext cx="17873" cy="18501"/>
              </a:xfrm>
              <a:custGeom>
                <a:avLst/>
                <a:gdLst/>
                <a:ahLst/>
                <a:cxnLst/>
                <a:rect l="l" t="t" r="r" b="b"/>
                <a:pathLst>
                  <a:path w="17873" h="18501" extrusionOk="0">
                    <a:moveTo>
                      <a:pt x="8937" y="18501"/>
                    </a:moveTo>
                    <a:cubicBezTo>
                      <a:pt x="20852" y="18501"/>
                      <a:pt x="20852" y="0"/>
                      <a:pt x="8937" y="0"/>
                    </a:cubicBezTo>
                    <a:cubicBezTo>
                      <a:pt x="-2979" y="0"/>
                      <a:pt x="-2979" y="18501"/>
                      <a:pt x="8937" y="18501"/>
                    </a:cubicBezTo>
                    <a:lnTo>
                      <a:pt x="8937" y="185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21"/>
              <p:cNvSpPr/>
              <p:nvPr/>
            </p:nvSpPr>
            <p:spPr>
              <a:xfrm>
                <a:off x="7663808" y="6047790"/>
                <a:ext cx="18559" cy="17194"/>
              </a:xfrm>
              <a:custGeom>
                <a:avLst/>
                <a:gdLst/>
                <a:ahLst/>
                <a:cxnLst/>
                <a:rect l="l" t="t" r="r" b="b"/>
                <a:pathLst>
                  <a:path w="18559" h="17194" extrusionOk="0">
                    <a:moveTo>
                      <a:pt x="2270" y="14178"/>
                    </a:moveTo>
                    <a:cubicBezTo>
                      <a:pt x="2270" y="14178"/>
                      <a:pt x="2471" y="14379"/>
                      <a:pt x="2572" y="14429"/>
                    </a:cubicBezTo>
                    <a:cubicBezTo>
                      <a:pt x="3074" y="14932"/>
                      <a:pt x="3628" y="15384"/>
                      <a:pt x="4281" y="15737"/>
                    </a:cubicBezTo>
                    <a:cubicBezTo>
                      <a:pt x="4934" y="16038"/>
                      <a:pt x="5588" y="16290"/>
                      <a:pt x="6242" y="16592"/>
                    </a:cubicBezTo>
                    <a:cubicBezTo>
                      <a:pt x="6242" y="16592"/>
                      <a:pt x="6342" y="16592"/>
                      <a:pt x="6393" y="16592"/>
                    </a:cubicBezTo>
                    <a:cubicBezTo>
                      <a:pt x="6493" y="16592"/>
                      <a:pt x="6544" y="16592"/>
                      <a:pt x="6644" y="16641"/>
                    </a:cubicBezTo>
                    <a:cubicBezTo>
                      <a:pt x="6996" y="16742"/>
                      <a:pt x="7348" y="16792"/>
                      <a:pt x="7700" y="16893"/>
                    </a:cubicBezTo>
                    <a:cubicBezTo>
                      <a:pt x="9208" y="17295"/>
                      <a:pt x="10767" y="17295"/>
                      <a:pt x="12275" y="16893"/>
                    </a:cubicBezTo>
                    <a:cubicBezTo>
                      <a:pt x="13733" y="16491"/>
                      <a:pt x="14990" y="15737"/>
                      <a:pt x="16046" y="14681"/>
                    </a:cubicBezTo>
                    <a:lnTo>
                      <a:pt x="17404" y="12921"/>
                    </a:lnTo>
                    <a:cubicBezTo>
                      <a:pt x="18157" y="11564"/>
                      <a:pt x="18560" y="10156"/>
                      <a:pt x="18560" y="8597"/>
                    </a:cubicBezTo>
                    <a:cubicBezTo>
                      <a:pt x="18560" y="7391"/>
                      <a:pt x="18358" y="6285"/>
                      <a:pt x="17806" y="5279"/>
                    </a:cubicBezTo>
                    <a:cubicBezTo>
                      <a:pt x="17454" y="4223"/>
                      <a:pt x="16850" y="3268"/>
                      <a:pt x="16046" y="2514"/>
                    </a:cubicBezTo>
                    <a:cubicBezTo>
                      <a:pt x="14990" y="1458"/>
                      <a:pt x="13683" y="704"/>
                      <a:pt x="12275" y="301"/>
                    </a:cubicBezTo>
                    <a:cubicBezTo>
                      <a:pt x="10767" y="-100"/>
                      <a:pt x="9208" y="-100"/>
                      <a:pt x="7700" y="301"/>
                    </a:cubicBezTo>
                    <a:cubicBezTo>
                      <a:pt x="7348" y="402"/>
                      <a:pt x="6996" y="452"/>
                      <a:pt x="6644" y="553"/>
                    </a:cubicBezTo>
                    <a:cubicBezTo>
                      <a:pt x="6544" y="553"/>
                      <a:pt x="6493" y="553"/>
                      <a:pt x="6393" y="603"/>
                    </a:cubicBezTo>
                    <a:cubicBezTo>
                      <a:pt x="4934" y="955"/>
                      <a:pt x="3628" y="1760"/>
                      <a:pt x="2572" y="2766"/>
                    </a:cubicBezTo>
                    <a:cubicBezTo>
                      <a:pt x="2471" y="2866"/>
                      <a:pt x="2371" y="2966"/>
                      <a:pt x="2270" y="3017"/>
                    </a:cubicBezTo>
                    <a:cubicBezTo>
                      <a:pt x="1516" y="3721"/>
                      <a:pt x="963" y="4575"/>
                      <a:pt x="661" y="5530"/>
                    </a:cubicBezTo>
                    <a:cubicBezTo>
                      <a:pt x="158" y="6486"/>
                      <a:pt x="-43" y="7491"/>
                      <a:pt x="7" y="8547"/>
                    </a:cubicBezTo>
                    <a:cubicBezTo>
                      <a:pt x="108" y="9251"/>
                      <a:pt x="209" y="9955"/>
                      <a:pt x="309" y="10608"/>
                    </a:cubicBezTo>
                    <a:cubicBezTo>
                      <a:pt x="661" y="11916"/>
                      <a:pt x="1365" y="13072"/>
                      <a:pt x="2321" y="14078"/>
                    </a:cubicBezTo>
                    <a:lnTo>
                      <a:pt x="2321" y="1407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21"/>
              <p:cNvSpPr/>
              <p:nvPr/>
            </p:nvSpPr>
            <p:spPr>
              <a:xfrm>
                <a:off x="7739569" y="5997011"/>
                <a:ext cx="20720" cy="21468"/>
              </a:xfrm>
              <a:custGeom>
                <a:avLst/>
                <a:gdLst/>
                <a:ahLst/>
                <a:cxnLst/>
                <a:rect l="l" t="t" r="r" b="b"/>
                <a:pathLst>
                  <a:path w="20720" h="21468" extrusionOk="0">
                    <a:moveTo>
                      <a:pt x="10369" y="21468"/>
                    </a:moveTo>
                    <a:cubicBezTo>
                      <a:pt x="24145" y="21468"/>
                      <a:pt x="24195" y="0"/>
                      <a:pt x="10369" y="0"/>
                    </a:cubicBezTo>
                    <a:cubicBezTo>
                      <a:pt x="-3456" y="0"/>
                      <a:pt x="-3456" y="21468"/>
                      <a:pt x="10369" y="21468"/>
                    </a:cubicBezTo>
                    <a:lnTo>
                      <a:pt x="10369" y="2146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21"/>
              <p:cNvSpPr/>
              <p:nvPr/>
            </p:nvSpPr>
            <p:spPr>
              <a:xfrm>
                <a:off x="7834265" y="6098167"/>
                <a:ext cx="17552" cy="18149"/>
              </a:xfrm>
              <a:custGeom>
                <a:avLst/>
                <a:gdLst/>
                <a:ahLst/>
                <a:cxnLst/>
                <a:rect l="l" t="t" r="r" b="b"/>
                <a:pathLst>
                  <a:path w="17552" h="18149" extrusionOk="0">
                    <a:moveTo>
                      <a:pt x="8786" y="18150"/>
                    </a:moveTo>
                    <a:cubicBezTo>
                      <a:pt x="20450" y="18150"/>
                      <a:pt x="20500" y="0"/>
                      <a:pt x="8786" y="0"/>
                    </a:cubicBezTo>
                    <a:cubicBezTo>
                      <a:pt x="-2929" y="0"/>
                      <a:pt x="-2929" y="18150"/>
                      <a:pt x="8786" y="18150"/>
                    </a:cubicBezTo>
                    <a:lnTo>
                      <a:pt x="8786" y="181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21"/>
              <p:cNvSpPr/>
              <p:nvPr/>
            </p:nvSpPr>
            <p:spPr>
              <a:xfrm>
                <a:off x="7783259" y="6199574"/>
                <a:ext cx="13782" cy="14278"/>
              </a:xfrm>
              <a:custGeom>
                <a:avLst/>
                <a:gdLst/>
                <a:ahLst/>
                <a:cxnLst/>
                <a:rect l="l" t="t" r="r" b="b"/>
                <a:pathLst>
                  <a:path w="13782" h="14278" extrusionOk="0">
                    <a:moveTo>
                      <a:pt x="6900" y="14279"/>
                    </a:moveTo>
                    <a:cubicBezTo>
                      <a:pt x="16051" y="14279"/>
                      <a:pt x="16101" y="0"/>
                      <a:pt x="6900" y="0"/>
                    </a:cubicBezTo>
                    <a:cubicBezTo>
                      <a:pt x="-2300" y="0"/>
                      <a:pt x="-2300" y="14279"/>
                      <a:pt x="6900" y="14279"/>
                    </a:cubicBezTo>
                    <a:lnTo>
                      <a:pt x="6900" y="1427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91" name="Google Shape;391;p21"/>
            <p:cNvPicPr preferRelativeResize="0"/>
            <p:nvPr/>
          </p:nvPicPr>
          <p:blipFill>
            <a:blip r:embed="rId3">
              <a:alphaModFix/>
            </a:blip>
            <a:stretch>
              <a:fillRect/>
            </a:stretch>
          </p:blipFill>
          <p:spPr>
            <a:xfrm rot="10800000">
              <a:off x="-6172314" y="4608500"/>
              <a:ext cx="12535127" cy="4768000"/>
            </a:xfrm>
            <a:prstGeom prst="rect">
              <a:avLst/>
            </a:prstGeom>
            <a:noFill/>
            <a:ln>
              <a:noFill/>
            </a:ln>
          </p:spPr>
        </p:pic>
        <p:sp>
          <p:nvSpPr>
            <p:cNvPr id="392" name="Google Shape;392;p21"/>
            <p:cNvSpPr/>
            <p:nvPr/>
          </p:nvSpPr>
          <p:spPr>
            <a:xfrm rot="6212329">
              <a:off x="3243642" y="2701337"/>
              <a:ext cx="3090887" cy="6388558"/>
            </a:xfrm>
            <a:custGeom>
              <a:avLst/>
              <a:gdLst/>
              <a:ahLst/>
              <a:cxnLst/>
              <a:rect l="l" t="t" r="r" b="b"/>
              <a:pathLst>
                <a:path w="885124" h="1829464" extrusionOk="0">
                  <a:moveTo>
                    <a:pt x="884529" y="1824640"/>
                  </a:moveTo>
                  <a:cubicBezTo>
                    <a:pt x="795541" y="1706088"/>
                    <a:pt x="712182" y="1583464"/>
                    <a:pt x="634053" y="1457472"/>
                  </a:cubicBezTo>
                  <a:cubicBezTo>
                    <a:pt x="632243" y="1454556"/>
                    <a:pt x="630333" y="1451640"/>
                    <a:pt x="628473" y="1448724"/>
                  </a:cubicBezTo>
                  <a:cubicBezTo>
                    <a:pt x="630534" y="1436507"/>
                    <a:pt x="632545" y="1424340"/>
                    <a:pt x="634657" y="1412173"/>
                  </a:cubicBezTo>
                  <a:cubicBezTo>
                    <a:pt x="635411" y="1407699"/>
                    <a:pt x="635360" y="1405486"/>
                    <a:pt x="630534" y="1403827"/>
                  </a:cubicBezTo>
                  <a:cubicBezTo>
                    <a:pt x="626210" y="1402319"/>
                    <a:pt x="621333" y="1403928"/>
                    <a:pt x="617814" y="1406542"/>
                  </a:cubicBezTo>
                  <a:cubicBezTo>
                    <a:pt x="606452" y="1414888"/>
                    <a:pt x="611932" y="1429518"/>
                    <a:pt x="617663" y="1439574"/>
                  </a:cubicBezTo>
                  <a:cubicBezTo>
                    <a:pt x="619171" y="1442238"/>
                    <a:pt x="620730" y="1444853"/>
                    <a:pt x="622288" y="1447467"/>
                  </a:cubicBezTo>
                  <a:cubicBezTo>
                    <a:pt x="620831" y="1454254"/>
                    <a:pt x="619372" y="1461042"/>
                    <a:pt x="617964" y="1467829"/>
                  </a:cubicBezTo>
                  <a:cubicBezTo>
                    <a:pt x="548935" y="1382862"/>
                    <a:pt x="483073" y="1295834"/>
                    <a:pt x="423244" y="1204080"/>
                  </a:cubicBezTo>
                  <a:cubicBezTo>
                    <a:pt x="362913" y="1111571"/>
                    <a:pt x="307911" y="1015493"/>
                    <a:pt x="258892" y="916499"/>
                  </a:cubicBezTo>
                  <a:cubicBezTo>
                    <a:pt x="245266" y="888998"/>
                    <a:pt x="232346" y="861246"/>
                    <a:pt x="219475" y="833392"/>
                  </a:cubicBezTo>
                  <a:cubicBezTo>
                    <a:pt x="209872" y="812678"/>
                    <a:pt x="199414" y="792266"/>
                    <a:pt x="184935" y="774720"/>
                  </a:cubicBezTo>
                  <a:cubicBezTo>
                    <a:pt x="192125" y="756017"/>
                    <a:pt x="180712" y="737968"/>
                    <a:pt x="163920" y="728315"/>
                  </a:cubicBezTo>
                  <a:cubicBezTo>
                    <a:pt x="140089" y="714589"/>
                    <a:pt x="112386" y="717204"/>
                    <a:pt x="86042" y="715444"/>
                  </a:cubicBezTo>
                  <a:cubicBezTo>
                    <a:pt x="70305" y="714388"/>
                    <a:pt x="54418" y="711372"/>
                    <a:pt x="41396" y="701970"/>
                  </a:cubicBezTo>
                  <a:cubicBezTo>
                    <a:pt x="30084" y="693725"/>
                    <a:pt x="22392" y="681658"/>
                    <a:pt x="17414" y="668788"/>
                  </a:cubicBezTo>
                  <a:cubicBezTo>
                    <a:pt x="8063" y="644404"/>
                    <a:pt x="7309" y="617406"/>
                    <a:pt x="7359" y="591614"/>
                  </a:cubicBezTo>
                  <a:cubicBezTo>
                    <a:pt x="7460" y="554158"/>
                    <a:pt x="7460" y="516652"/>
                    <a:pt x="7510" y="479196"/>
                  </a:cubicBezTo>
                  <a:cubicBezTo>
                    <a:pt x="7610" y="404837"/>
                    <a:pt x="7711" y="330479"/>
                    <a:pt x="7761" y="256120"/>
                  </a:cubicBezTo>
                  <a:cubicBezTo>
                    <a:pt x="7862" y="171505"/>
                    <a:pt x="7912" y="86840"/>
                    <a:pt x="8013" y="2225"/>
                  </a:cubicBezTo>
                  <a:cubicBezTo>
                    <a:pt x="8013" y="-742"/>
                    <a:pt x="3437" y="-742"/>
                    <a:pt x="3437" y="2225"/>
                  </a:cubicBezTo>
                  <a:cubicBezTo>
                    <a:pt x="2683" y="143099"/>
                    <a:pt x="1929" y="283923"/>
                    <a:pt x="1175" y="424797"/>
                  </a:cubicBezTo>
                  <a:cubicBezTo>
                    <a:pt x="974" y="460443"/>
                    <a:pt x="823" y="496139"/>
                    <a:pt x="622" y="531785"/>
                  </a:cubicBezTo>
                  <a:cubicBezTo>
                    <a:pt x="471" y="562252"/>
                    <a:pt x="-1037" y="593072"/>
                    <a:pt x="1276" y="623489"/>
                  </a:cubicBezTo>
                  <a:cubicBezTo>
                    <a:pt x="2985" y="645761"/>
                    <a:pt x="7007" y="669240"/>
                    <a:pt x="19375" y="688295"/>
                  </a:cubicBezTo>
                  <a:cubicBezTo>
                    <a:pt x="32548" y="708606"/>
                    <a:pt x="53362" y="718612"/>
                    <a:pt x="76992" y="721276"/>
                  </a:cubicBezTo>
                  <a:cubicBezTo>
                    <a:pt x="106806" y="724595"/>
                    <a:pt x="141094" y="718159"/>
                    <a:pt x="166986" y="737164"/>
                  </a:cubicBezTo>
                  <a:cubicBezTo>
                    <a:pt x="177897" y="745208"/>
                    <a:pt x="184432" y="757375"/>
                    <a:pt x="181014" y="770145"/>
                  </a:cubicBezTo>
                  <a:cubicBezTo>
                    <a:pt x="178852" y="767731"/>
                    <a:pt x="176640" y="765369"/>
                    <a:pt x="174327" y="763106"/>
                  </a:cubicBezTo>
                  <a:cubicBezTo>
                    <a:pt x="173623" y="762402"/>
                    <a:pt x="172567" y="762453"/>
                    <a:pt x="171813" y="763106"/>
                  </a:cubicBezTo>
                  <a:cubicBezTo>
                    <a:pt x="162059" y="771904"/>
                    <a:pt x="152205" y="780602"/>
                    <a:pt x="142351" y="789250"/>
                  </a:cubicBezTo>
                  <a:cubicBezTo>
                    <a:pt x="141546" y="789954"/>
                    <a:pt x="141546" y="791512"/>
                    <a:pt x="142351" y="792216"/>
                  </a:cubicBezTo>
                  <a:cubicBezTo>
                    <a:pt x="157232" y="804483"/>
                    <a:pt x="175684" y="793322"/>
                    <a:pt x="183376" y="778239"/>
                  </a:cubicBezTo>
                  <a:cubicBezTo>
                    <a:pt x="190616" y="787188"/>
                    <a:pt x="196750" y="796942"/>
                    <a:pt x="202280" y="807048"/>
                  </a:cubicBezTo>
                  <a:cubicBezTo>
                    <a:pt x="215453" y="831230"/>
                    <a:pt x="225860" y="856972"/>
                    <a:pt x="237574" y="881909"/>
                  </a:cubicBezTo>
                  <a:cubicBezTo>
                    <a:pt x="261908" y="933643"/>
                    <a:pt x="287750" y="984623"/>
                    <a:pt x="315150" y="1034799"/>
                  </a:cubicBezTo>
                  <a:cubicBezTo>
                    <a:pt x="370454" y="1136056"/>
                    <a:pt x="432143" y="1233793"/>
                    <a:pt x="499564" y="1327407"/>
                  </a:cubicBezTo>
                  <a:cubicBezTo>
                    <a:pt x="536969" y="1379292"/>
                    <a:pt x="575833" y="1430323"/>
                    <a:pt x="617311" y="1478940"/>
                  </a:cubicBezTo>
                  <a:cubicBezTo>
                    <a:pt x="619071" y="1481001"/>
                    <a:pt x="623093" y="1479996"/>
                    <a:pt x="623545" y="1477281"/>
                  </a:cubicBezTo>
                  <a:cubicBezTo>
                    <a:pt x="624802" y="1470192"/>
                    <a:pt x="626009" y="1463053"/>
                    <a:pt x="627216" y="1455913"/>
                  </a:cubicBezTo>
                  <a:cubicBezTo>
                    <a:pt x="634908" y="1468684"/>
                    <a:pt x="642902" y="1481353"/>
                    <a:pt x="650745" y="1494023"/>
                  </a:cubicBezTo>
                  <a:cubicBezTo>
                    <a:pt x="696094" y="1567376"/>
                    <a:pt x="743756" y="1639271"/>
                    <a:pt x="793278" y="1709909"/>
                  </a:cubicBezTo>
                  <a:cubicBezTo>
                    <a:pt x="821181" y="1749728"/>
                    <a:pt x="849739" y="1789094"/>
                    <a:pt x="878798" y="1828059"/>
                  </a:cubicBezTo>
                  <a:cubicBezTo>
                    <a:pt x="881312" y="1831427"/>
                    <a:pt x="887043" y="1828109"/>
                    <a:pt x="884479" y="1824740"/>
                  </a:cubicBezTo>
                  <a:close/>
                  <a:moveTo>
                    <a:pt x="179002" y="775273"/>
                  </a:moveTo>
                  <a:cubicBezTo>
                    <a:pt x="173523" y="786635"/>
                    <a:pt x="159294" y="797998"/>
                    <a:pt x="147077" y="790406"/>
                  </a:cubicBezTo>
                  <a:cubicBezTo>
                    <a:pt x="152155" y="785680"/>
                    <a:pt x="157183" y="781004"/>
                    <a:pt x="162310" y="776329"/>
                  </a:cubicBezTo>
                  <a:cubicBezTo>
                    <a:pt x="164774" y="774066"/>
                    <a:pt x="167388" y="770849"/>
                    <a:pt x="170254" y="769139"/>
                  </a:cubicBezTo>
                  <a:cubicBezTo>
                    <a:pt x="174176" y="766776"/>
                    <a:pt x="175081" y="768687"/>
                    <a:pt x="177997" y="771904"/>
                  </a:cubicBezTo>
                  <a:cubicBezTo>
                    <a:pt x="178550" y="772508"/>
                    <a:pt x="179053" y="773212"/>
                    <a:pt x="179606" y="773815"/>
                  </a:cubicBezTo>
                  <a:cubicBezTo>
                    <a:pt x="179404" y="774318"/>
                    <a:pt x="179203" y="774821"/>
                    <a:pt x="178952" y="775323"/>
                  </a:cubicBezTo>
                  <a:close/>
                  <a:moveTo>
                    <a:pt x="616909" y="1413832"/>
                  </a:moveTo>
                  <a:cubicBezTo>
                    <a:pt x="619875" y="1408654"/>
                    <a:pt x="628673" y="1404832"/>
                    <a:pt x="629679" y="1412575"/>
                  </a:cubicBezTo>
                  <a:cubicBezTo>
                    <a:pt x="630232" y="1416798"/>
                    <a:pt x="627366" y="1423636"/>
                    <a:pt x="626461" y="1427809"/>
                  </a:cubicBezTo>
                  <a:cubicBezTo>
                    <a:pt x="625506" y="1432183"/>
                    <a:pt x="624551" y="1436557"/>
                    <a:pt x="623646" y="1440931"/>
                  </a:cubicBezTo>
                  <a:cubicBezTo>
                    <a:pt x="621886" y="1438015"/>
                    <a:pt x="620177" y="1435049"/>
                    <a:pt x="618719" y="1431982"/>
                  </a:cubicBezTo>
                  <a:cubicBezTo>
                    <a:pt x="616155" y="1426653"/>
                    <a:pt x="613741" y="1419413"/>
                    <a:pt x="616909" y="141378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3" name="Google Shape;39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4" name="Google Shape;394;p21"/>
          <p:cNvSpPr txBox="1">
            <a:spLocks noGrp="1"/>
          </p:cNvSpPr>
          <p:nvPr>
            <p:ph type="subTitle" idx="1"/>
          </p:nvPr>
        </p:nvSpPr>
        <p:spPr>
          <a:xfrm>
            <a:off x="719943" y="2193882"/>
            <a:ext cx="2526000" cy="554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5" name="Google Shape;395;p21"/>
          <p:cNvSpPr txBox="1">
            <a:spLocks noGrp="1"/>
          </p:cNvSpPr>
          <p:nvPr>
            <p:ph type="subTitle" idx="2"/>
          </p:nvPr>
        </p:nvSpPr>
        <p:spPr>
          <a:xfrm>
            <a:off x="3310310" y="2193882"/>
            <a:ext cx="2526000" cy="554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6" name="Google Shape;396;p21"/>
          <p:cNvSpPr txBox="1">
            <a:spLocks noGrp="1"/>
          </p:cNvSpPr>
          <p:nvPr>
            <p:ph type="subTitle" idx="3"/>
          </p:nvPr>
        </p:nvSpPr>
        <p:spPr>
          <a:xfrm>
            <a:off x="5900676" y="2193882"/>
            <a:ext cx="2520600" cy="554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7" name="Google Shape;397;p21"/>
          <p:cNvSpPr txBox="1">
            <a:spLocks noGrp="1"/>
          </p:cNvSpPr>
          <p:nvPr>
            <p:ph type="subTitle" idx="4"/>
          </p:nvPr>
        </p:nvSpPr>
        <p:spPr>
          <a:xfrm>
            <a:off x="719943" y="3542664"/>
            <a:ext cx="2526000" cy="554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8" name="Google Shape;398;p21"/>
          <p:cNvSpPr txBox="1">
            <a:spLocks noGrp="1"/>
          </p:cNvSpPr>
          <p:nvPr>
            <p:ph type="subTitle" idx="5"/>
          </p:nvPr>
        </p:nvSpPr>
        <p:spPr>
          <a:xfrm>
            <a:off x="3308999" y="3542664"/>
            <a:ext cx="2526000" cy="554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9" name="Google Shape;399;p21"/>
          <p:cNvSpPr txBox="1">
            <a:spLocks noGrp="1"/>
          </p:cNvSpPr>
          <p:nvPr>
            <p:ph type="subTitle" idx="6"/>
          </p:nvPr>
        </p:nvSpPr>
        <p:spPr>
          <a:xfrm>
            <a:off x="5900676" y="3542664"/>
            <a:ext cx="2520600" cy="554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0" name="Google Shape;400;p21"/>
          <p:cNvSpPr txBox="1">
            <a:spLocks noGrp="1"/>
          </p:cNvSpPr>
          <p:nvPr>
            <p:ph type="subTitle" idx="7"/>
          </p:nvPr>
        </p:nvSpPr>
        <p:spPr>
          <a:xfrm>
            <a:off x="719943" y="1529388"/>
            <a:ext cx="2526000" cy="740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2pPr>
            <a:lvl3pPr lvl="2"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3pPr>
            <a:lvl4pPr lvl="3"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4pPr>
            <a:lvl5pPr lvl="4"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5pPr>
            <a:lvl6pPr lvl="5"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6pPr>
            <a:lvl7pPr lvl="6"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7pPr>
            <a:lvl8pPr lvl="7"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8pPr>
            <a:lvl9pPr lvl="8"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9pPr>
          </a:lstStyle>
          <a:p>
            <a:endParaRPr/>
          </a:p>
        </p:txBody>
      </p:sp>
      <p:sp>
        <p:nvSpPr>
          <p:cNvPr id="401" name="Google Shape;401;p21"/>
          <p:cNvSpPr txBox="1">
            <a:spLocks noGrp="1"/>
          </p:cNvSpPr>
          <p:nvPr>
            <p:ph type="subTitle" idx="8"/>
          </p:nvPr>
        </p:nvSpPr>
        <p:spPr>
          <a:xfrm>
            <a:off x="3308999" y="1529388"/>
            <a:ext cx="2526000" cy="740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2pPr>
            <a:lvl3pPr lvl="2"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3pPr>
            <a:lvl4pPr lvl="3"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4pPr>
            <a:lvl5pPr lvl="4"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5pPr>
            <a:lvl6pPr lvl="5"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6pPr>
            <a:lvl7pPr lvl="6"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7pPr>
            <a:lvl8pPr lvl="7"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8pPr>
            <a:lvl9pPr lvl="8"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9pPr>
          </a:lstStyle>
          <a:p>
            <a:endParaRPr/>
          </a:p>
        </p:txBody>
      </p:sp>
      <p:sp>
        <p:nvSpPr>
          <p:cNvPr id="402" name="Google Shape;402;p21"/>
          <p:cNvSpPr txBox="1">
            <a:spLocks noGrp="1"/>
          </p:cNvSpPr>
          <p:nvPr>
            <p:ph type="subTitle" idx="9"/>
          </p:nvPr>
        </p:nvSpPr>
        <p:spPr>
          <a:xfrm>
            <a:off x="5900676" y="1529388"/>
            <a:ext cx="2520600" cy="740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2pPr>
            <a:lvl3pPr lvl="2"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3pPr>
            <a:lvl4pPr lvl="3"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4pPr>
            <a:lvl5pPr lvl="4"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5pPr>
            <a:lvl6pPr lvl="5"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6pPr>
            <a:lvl7pPr lvl="6"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7pPr>
            <a:lvl8pPr lvl="7"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8pPr>
            <a:lvl9pPr lvl="8"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9pPr>
          </a:lstStyle>
          <a:p>
            <a:endParaRPr/>
          </a:p>
        </p:txBody>
      </p:sp>
      <p:sp>
        <p:nvSpPr>
          <p:cNvPr id="403" name="Google Shape;403;p21"/>
          <p:cNvSpPr txBox="1">
            <a:spLocks noGrp="1"/>
          </p:cNvSpPr>
          <p:nvPr>
            <p:ph type="subTitle" idx="13"/>
          </p:nvPr>
        </p:nvSpPr>
        <p:spPr>
          <a:xfrm>
            <a:off x="719943" y="2878165"/>
            <a:ext cx="2526000" cy="740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2pPr>
            <a:lvl3pPr lvl="2"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3pPr>
            <a:lvl4pPr lvl="3"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4pPr>
            <a:lvl5pPr lvl="4"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5pPr>
            <a:lvl6pPr lvl="5"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6pPr>
            <a:lvl7pPr lvl="6"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7pPr>
            <a:lvl8pPr lvl="7"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8pPr>
            <a:lvl9pPr lvl="8"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9pPr>
          </a:lstStyle>
          <a:p>
            <a:endParaRPr/>
          </a:p>
        </p:txBody>
      </p:sp>
      <p:sp>
        <p:nvSpPr>
          <p:cNvPr id="404" name="Google Shape;404;p21"/>
          <p:cNvSpPr txBox="1">
            <a:spLocks noGrp="1"/>
          </p:cNvSpPr>
          <p:nvPr>
            <p:ph type="subTitle" idx="14"/>
          </p:nvPr>
        </p:nvSpPr>
        <p:spPr>
          <a:xfrm>
            <a:off x="3308999" y="2878165"/>
            <a:ext cx="2526000" cy="738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2pPr>
            <a:lvl3pPr lvl="2"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3pPr>
            <a:lvl4pPr lvl="3"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4pPr>
            <a:lvl5pPr lvl="4"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5pPr>
            <a:lvl6pPr lvl="5"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6pPr>
            <a:lvl7pPr lvl="6"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7pPr>
            <a:lvl8pPr lvl="7"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8pPr>
            <a:lvl9pPr lvl="8"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9pPr>
          </a:lstStyle>
          <a:p>
            <a:endParaRPr/>
          </a:p>
        </p:txBody>
      </p:sp>
      <p:sp>
        <p:nvSpPr>
          <p:cNvPr id="405" name="Google Shape;405;p21"/>
          <p:cNvSpPr txBox="1">
            <a:spLocks noGrp="1"/>
          </p:cNvSpPr>
          <p:nvPr>
            <p:ph type="subTitle" idx="15"/>
          </p:nvPr>
        </p:nvSpPr>
        <p:spPr>
          <a:xfrm>
            <a:off x="5898057" y="2878165"/>
            <a:ext cx="2526000" cy="740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2pPr>
            <a:lvl3pPr lvl="2"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3pPr>
            <a:lvl4pPr lvl="3"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4pPr>
            <a:lvl5pPr lvl="4"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5pPr>
            <a:lvl6pPr lvl="5"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6pPr>
            <a:lvl7pPr lvl="6"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7pPr>
            <a:lvl8pPr lvl="7"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8pPr>
            <a:lvl9pPr lvl="8"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06"/>
        <p:cNvGrpSpPr/>
        <p:nvPr/>
      </p:nvGrpSpPr>
      <p:grpSpPr>
        <a:xfrm>
          <a:off x="0" y="0"/>
          <a:ext cx="0" cy="0"/>
          <a:chOff x="0" y="0"/>
          <a:chExt cx="0" cy="0"/>
        </a:xfrm>
      </p:grpSpPr>
      <p:grpSp>
        <p:nvGrpSpPr>
          <p:cNvPr id="407" name="Google Shape;407;p22"/>
          <p:cNvGrpSpPr/>
          <p:nvPr/>
        </p:nvGrpSpPr>
        <p:grpSpPr>
          <a:xfrm>
            <a:off x="-3969912" y="-4841564"/>
            <a:ext cx="17083825" cy="12535127"/>
            <a:chOff x="-3969912" y="-4841564"/>
            <a:chExt cx="17083825" cy="12535127"/>
          </a:xfrm>
        </p:grpSpPr>
        <p:pic>
          <p:nvPicPr>
            <p:cNvPr id="408" name="Google Shape;408;p22"/>
            <p:cNvPicPr preferRelativeResize="0"/>
            <p:nvPr/>
          </p:nvPicPr>
          <p:blipFill>
            <a:blip r:embed="rId2">
              <a:alphaModFix/>
            </a:blip>
            <a:stretch>
              <a:fillRect/>
            </a:stretch>
          </p:blipFill>
          <p:spPr>
            <a:xfrm rot="-5400000">
              <a:off x="4462349" y="-958000"/>
              <a:ext cx="12535127" cy="4768000"/>
            </a:xfrm>
            <a:prstGeom prst="rect">
              <a:avLst/>
            </a:prstGeom>
            <a:noFill/>
            <a:ln>
              <a:noFill/>
            </a:ln>
          </p:spPr>
        </p:pic>
        <p:pic>
          <p:nvPicPr>
            <p:cNvPr id="409" name="Google Shape;409;p22"/>
            <p:cNvPicPr preferRelativeResize="0"/>
            <p:nvPr/>
          </p:nvPicPr>
          <p:blipFill>
            <a:blip r:embed="rId2">
              <a:alphaModFix/>
            </a:blip>
            <a:stretch>
              <a:fillRect/>
            </a:stretch>
          </p:blipFill>
          <p:spPr>
            <a:xfrm rot="-5400000" flipH="1">
              <a:off x="-7853476" y="-958000"/>
              <a:ext cx="12535127" cy="4768000"/>
            </a:xfrm>
            <a:prstGeom prst="rect">
              <a:avLst/>
            </a:prstGeom>
            <a:noFill/>
            <a:ln>
              <a:noFill/>
            </a:ln>
          </p:spPr>
        </p:pic>
        <p:sp>
          <p:nvSpPr>
            <p:cNvPr id="410" name="Google Shape;410;p22"/>
            <p:cNvSpPr/>
            <p:nvPr/>
          </p:nvSpPr>
          <p:spPr>
            <a:xfrm rot="10800000" flipH="1">
              <a:off x="104233" y="-938795"/>
              <a:ext cx="459745" cy="6100566"/>
            </a:xfrm>
            <a:custGeom>
              <a:avLst/>
              <a:gdLst/>
              <a:ahLst/>
              <a:cxnLst/>
              <a:rect l="l" t="t" r="r" b="b"/>
              <a:pathLst>
                <a:path w="246512" h="3271081" extrusionOk="0">
                  <a:moveTo>
                    <a:pt x="240159" y="1661"/>
                  </a:moveTo>
                  <a:cubicBezTo>
                    <a:pt x="188247" y="92815"/>
                    <a:pt x="140241" y="186350"/>
                    <a:pt x="96426" y="281696"/>
                  </a:cubicBezTo>
                  <a:cubicBezTo>
                    <a:pt x="75186" y="327797"/>
                    <a:pt x="54993" y="374374"/>
                    <a:pt x="35657" y="421332"/>
                  </a:cubicBezTo>
                  <a:cubicBezTo>
                    <a:pt x="17369" y="465814"/>
                    <a:pt x="-3872" y="512010"/>
                    <a:pt x="605" y="561254"/>
                  </a:cubicBezTo>
                  <a:cubicBezTo>
                    <a:pt x="2891" y="585734"/>
                    <a:pt x="10035" y="609356"/>
                    <a:pt x="16512" y="632978"/>
                  </a:cubicBezTo>
                  <a:cubicBezTo>
                    <a:pt x="23274" y="658028"/>
                    <a:pt x="28799" y="683365"/>
                    <a:pt x="33180" y="708892"/>
                  </a:cubicBezTo>
                  <a:cubicBezTo>
                    <a:pt x="42420" y="762708"/>
                    <a:pt x="46706" y="817286"/>
                    <a:pt x="49563" y="871865"/>
                  </a:cubicBezTo>
                  <a:cubicBezTo>
                    <a:pt x="55278" y="981021"/>
                    <a:pt x="57660" y="1090178"/>
                    <a:pt x="55850" y="1199525"/>
                  </a:cubicBezTo>
                  <a:cubicBezTo>
                    <a:pt x="52230" y="1419647"/>
                    <a:pt x="37371" y="1639389"/>
                    <a:pt x="35943" y="1859512"/>
                  </a:cubicBezTo>
                  <a:cubicBezTo>
                    <a:pt x="34514" y="2079635"/>
                    <a:pt x="40800" y="2299758"/>
                    <a:pt x="43182" y="2519785"/>
                  </a:cubicBezTo>
                  <a:cubicBezTo>
                    <a:pt x="45563" y="2739813"/>
                    <a:pt x="48992" y="2959554"/>
                    <a:pt x="38800" y="3179486"/>
                  </a:cubicBezTo>
                  <a:cubicBezTo>
                    <a:pt x="37467" y="3207490"/>
                    <a:pt x="36038" y="3235493"/>
                    <a:pt x="34704" y="3263402"/>
                  </a:cubicBezTo>
                  <a:cubicBezTo>
                    <a:pt x="34228" y="3273784"/>
                    <a:pt x="49849" y="3273498"/>
                    <a:pt x="50706" y="3263402"/>
                  </a:cubicBezTo>
                  <a:cubicBezTo>
                    <a:pt x="69852" y="3045660"/>
                    <a:pt x="65661" y="2825442"/>
                    <a:pt x="59850" y="2607129"/>
                  </a:cubicBezTo>
                  <a:cubicBezTo>
                    <a:pt x="54135" y="2389102"/>
                    <a:pt x="40419" y="2171456"/>
                    <a:pt x="39086" y="1953333"/>
                  </a:cubicBezTo>
                  <a:cubicBezTo>
                    <a:pt x="37752" y="1734163"/>
                    <a:pt x="48706" y="1515469"/>
                    <a:pt x="57183" y="1296489"/>
                  </a:cubicBezTo>
                  <a:cubicBezTo>
                    <a:pt x="61374" y="1187618"/>
                    <a:pt x="64613" y="1078748"/>
                    <a:pt x="64327" y="969782"/>
                  </a:cubicBezTo>
                  <a:cubicBezTo>
                    <a:pt x="63946" y="865959"/>
                    <a:pt x="58231" y="761660"/>
                    <a:pt x="32990" y="660505"/>
                  </a:cubicBezTo>
                  <a:cubicBezTo>
                    <a:pt x="19655" y="607165"/>
                    <a:pt x="-824" y="556778"/>
                    <a:pt x="14226" y="501342"/>
                  </a:cubicBezTo>
                  <a:cubicBezTo>
                    <a:pt x="27751" y="451526"/>
                    <a:pt x="51564" y="403520"/>
                    <a:pt x="72138" y="356276"/>
                  </a:cubicBezTo>
                  <a:cubicBezTo>
                    <a:pt x="114143" y="260074"/>
                    <a:pt x="159768" y="165491"/>
                    <a:pt x="209298" y="72908"/>
                  </a:cubicBezTo>
                  <a:cubicBezTo>
                    <a:pt x="221394" y="50238"/>
                    <a:pt x="233682" y="27569"/>
                    <a:pt x="246064" y="5090"/>
                  </a:cubicBezTo>
                  <a:cubicBezTo>
                    <a:pt x="248160" y="1280"/>
                    <a:pt x="242349" y="-2149"/>
                    <a:pt x="240254" y="166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22"/>
            <p:cNvSpPr/>
            <p:nvPr/>
          </p:nvSpPr>
          <p:spPr>
            <a:xfrm rot="10800000" flipH="1">
              <a:off x="8614067" y="3523668"/>
              <a:ext cx="146833" cy="1686579"/>
            </a:xfrm>
            <a:custGeom>
              <a:avLst/>
              <a:gdLst/>
              <a:ahLst/>
              <a:cxnLst/>
              <a:rect l="l" t="t" r="r" b="b"/>
              <a:pathLst>
                <a:path w="55461" h="637046" extrusionOk="0">
                  <a:moveTo>
                    <a:pt x="28061" y="9957"/>
                  </a:moveTo>
                  <a:cubicBezTo>
                    <a:pt x="21022" y="50278"/>
                    <a:pt x="17150" y="91304"/>
                    <a:pt x="13078" y="132027"/>
                  </a:cubicBezTo>
                  <a:cubicBezTo>
                    <a:pt x="9006" y="172349"/>
                    <a:pt x="5939" y="212772"/>
                    <a:pt x="3324" y="253194"/>
                  </a:cubicBezTo>
                  <a:cubicBezTo>
                    <a:pt x="-1854" y="334088"/>
                    <a:pt x="56" y="415234"/>
                    <a:pt x="2118" y="496229"/>
                  </a:cubicBezTo>
                  <a:cubicBezTo>
                    <a:pt x="3274" y="541729"/>
                    <a:pt x="4179" y="587229"/>
                    <a:pt x="6040" y="632729"/>
                  </a:cubicBezTo>
                  <a:cubicBezTo>
                    <a:pt x="6291" y="638461"/>
                    <a:pt x="15090" y="638511"/>
                    <a:pt x="14989" y="632729"/>
                  </a:cubicBezTo>
                  <a:cubicBezTo>
                    <a:pt x="13480" y="551533"/>
                    <a:pt x="14989" y="470488"/>
                    <a:pt x="21474" y="389543"/>
                  </a:cubicBezTo>
                  <a:cubicBezTo>
                    <a:pt x="27910" y="309453"/>
                    <a:pt x="33139" y="229262"/>
                    <a:pt x="40881" y="149323"/>
                  </a:cubicBezTo>
                  <a:cubicBezTo>
                    <a:pt x="45255" y="104074"/>
                    <a:pt x="51439" y="58976"/>
                    <a:pt x="55411" y="13677"/>
                  </a:cubicBezTo>
                  <a:cubicBezTo>
                    <a:pt x="56768" y="-1858"/>
                    <a:pt x="30675" y="-5579"/>
                    <a:pt x="27960" y="99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2" name="Google Shape;412;p22"/>
            <p:cNvGrpSpPr/>
            <p:nvPr/>
          </p:nvGrpSpPr>
          <p:grpSpPr>
            <a:xfrm flipH="1">
              <a:off x="8418600" y="135480"/>
              <a:ext cx="872754" cy="1607609"/>
              <a:chOff x="-12" y="427505"/>
              <a:chExt cx="338697" cy="623878"/>
            </a:xfrm>
          </p:grpSpPr>
          <p:sp>
            <p:nvSpPr>
              <p:cNvPr id="413" name="Google Shape;413;p22"/>
              <p:cNvSpPr/>
              <p:nvPr/>
            </p:nvSpPr>
            <p:spPr>
              <a:xfrm>
                <a:off x="41716" y="516644"/>
                <a:ext cx="26753" cy="27702"/>
              </a:xfrm>
              <a:custGeom>
                <a:avLst/>
                <a:gdLst/>
                <a:ahLst/>
                <a:cxnLst/>
                <a:rect l="l" t="t" r="r" b="b"/>
                <a:pathLst>
                  <a:path w="26753" h="27702" extrusionOk="0">
                    <a:moveTo>
                      <a:pt x="13386" y="27702"/>
                    </a:moveTo>
                    <a:cubicBezTo>
                      <a:pt x="31184" y="27702"/>
                      <a:pt x="31234" y="0"/>
                      <a:pt x="13386" y="0"/>
                    </a:cubicBezTo>
                    <a:cubicBezTo>
                      <a:pt x="-4462" y="0"/>
                      <a:pt x="-4462" y="27702"/>
                      <a:pt x="13386" y="27702"/>
                    </a:cubicBezTo>
                    <a:lnTo>
                      <a:pt x="13386" y="2770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22"/>
              <p:cNvSpPr/>
              <p:nvPr/>
            </p:nvSpPr>
            <p:spPr>
              <a:xfrm>
                <a:off x="87191" y="496484"/>
                <a:ext cx="24811" cy="25691"/>
              </a:xfrm>
              <a:custGeom>
                <a:avLst/>
                <a:gdLst/>
                <a:ahLst/>
                <a:cxnLst/>
                <a:rect l="l" t="t" r="r" b="b"/>
                <a:pathLst>
                  <a:path w="24811" h="25691" extrusionOk="0">
                    <a:moveTo>
                      <a:pt x="12406" y="25691"/>
                    </a:moveTo>
                    <a:cubicBezTo>
                      <a:pt x="28947" y="25691"/>
                      <a:pt x="28947" y="0"/>
                      <a:pt x="12406" y="0"/>
                    </a:cubicBezTo>
                    <a:cubicBezTo>
                      <a:pt x="-4135" y="0"/>
                      <a:pt x="-4135" y="25691"/>
                      <a:pt x="12406" y="25691"/>
                    </a:cubicBezTo>
                    <a:lnTo>
                      <a:pt x="12406" y="2569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22"/>
              <p:cNvSpPr/>
              <p:nvPr/>
            </p:nvSpPr>
            <p:spPr>
              <a:xfrm>
                <a:off x="84049" y="567524"/>
                <a:ext cx="22548" cy="23328"/>
              </a:xfrm>
              <a:custGeom>
                <a:avLst/>
                <a:gdLst/>
                <a:ahLst/>
                <a:cxnLst/>
                <a:rect l="l" t="t" r="r" b="b"/>
                <a:pathLst>
                  <a:path w="22548" h="23328" extrusionOk="0">
                    <a:moveTo>
                      <a:pt x="11274" y="23328"/>
                    </a:moveTo>
                    <a:cubicBezTo>
                      <a:pt x="26307" y="23328"/>
                      <a:pt x="26307" y="0"/>
                      <a:pt x="11274" y="0"/>
                    </a:cubicBezTo>
                    <a:cubicBezTo>
                      <a:pt x="-3758" y="0"/>
                      <a:pt x="-3758" y="23328"/>
                      <a:pt x="11274" y="23328"/>
                    </a:cubicBezTo>
                    <a:lnTo>
                      <a:pt x="11274" y="233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22"/>
              <p:cNvSpPr/>
              <p:nvPr/>
            </p:nvSpPr>
            <p:spPr>
              <a:xfrm>
                <a:off x="136198" y="554050"/>
                <a:ext cx="19909" cy="20613"/>
              </a:xfrm>
              <a:custGeom>
                <a:avLst/>
                <a:gdLst/>
                <a:ahLst/>
                <a:cxnLst/>
                <a:rect l="l" t="t" r="r" b="b"/>
                <a:pathLst>
                  <a:path w="19909" h="20613" extrusionOk="0">
                    <a:moveTo>
                      <a:pt x="9955" y="20613"/>
                    </a:moveTo>
                    <a:cubicBezTo>
                      <a:pt x="23228" y="20613"/>
                      <a:pt x="23228" y="0"/>
                      <a:pt x="9955" y="0"/>
                    </a:cubicBezTo>
                    <a:cubicBezTo>
                      <a:pt x="-3318" y="0"/>
                      <a:pt x="-3318" y="20613"/>
                      <a:pt x="9955" y="20613"/>
                    </a:cubicBezTo>
                    <a:lnTo>
                      <a:pt x="9955" y="2061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22"/>
              <p:cNvSpPr/>
              <p:nvPr/>
            </p:nvSpPr>
            <p:spPr>
              <a:xfrm>
                <a:off x="143249" y="620666"/>
                <a:ext cx="1583" cy="1659"/>
              </a:xfrm>
              <a:custGeom>
                <a:avLst/>
                <a:gdLst/>
                <a:ahLst/>
                <a:cxnLst/>
                <a:rect l="l" t="t" r="r" b="b"/>
                <a:pathLst>
                  <a:path w="1583" h="1659" extrusionOk="0">
                    <a:moveTo>
                      <a:pt x="792" y="1659"/>
                    </a:moveTo>
                    <a:cubicBezTo>
                      <a:pt x="1848" y="1659"/>
                      <a:pt x="1848" y="0"/>
                      <a:pt x="792" y="0"/>
                    </a:cubicBezTo>
                    <a:cubicBezTo>
                      <a:pt x="-264" y="0"/>
                      <a:pt x="-264" y="1659"/>
                      <a:pt x="792" y="1659"/>
                    </a:cubicBezTo>
                    <a:lnTo>
                      <a:pt x="792" y="16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22"/>
              <p:cNvSpPr/>
              <p:nvPr/>
            </p:nvSpPr>
            <p:spPr>
              <a:xfrm>
                <a:off x="140195" y="629326"/>
                <a:ext cx="20713" cy="21561"/>
              </a:xfrm>
              <a:custGeom>
                <a:avLst/>
                <a:gdLst/>
                <a:ahLst/>
                <a:cxnLst/>
                <a:rect l="l" t="t" r="r" b="b"/>
                <a:pathLst>
                  <a:path w="20713" h="21561" extrusionOk="0">
                    <a:moveTo>
                      <a:pt x="7768" y="289"/>
                    </a:moveTo>
                    <a:cubicBezTo>
                      <a:pt x="7768" y="289"/>
                      <a:pt x="7667" y="289"/>
                      <a:pt x="7617" y="289"/>
                    </a:cubicBezTo>
                    <a:cubicBezTo>
                      <a:pt x="7617" y="289"/>
                      <a:pt x="7617" y="289"/>
                      <a:pt x="7617" y="289"/>
                    </a:cubicBezTo>
                    <a:cubicBezTo>
                      <a:pt x="6762" y="540"/>
                      <a:pt x="6008" y="842"/>
                      <a:pt x="5254" y="1295"/>
                    </a:cubicBezTo>
                    <a:cubicBezTo>
                      <a:pt x="3796" y="2149"/>
                      <a:pt x="2589" y="3356"/>
                      <a:pt x="1735" y="4814"/>
                    </a:cubicBezTo>
                    <a:cubicBezTo>
                      <a:pt x="1383" y="5618"/>
                      <a:pt x="1081" y="6373"/>
                      <a:pt x="729" y="7177"/>
                    </a:cubicBezTo>
                    <a:cubicBezTo>
                      <a:pt x="729" y="7177"/>
                      <a:pt x="729" y="7227"/>
                      <a:pt x="729" y="7277"/>
                    </a:cubicBezTo>
                    <a:cubicBezTo>
                      <a:pt x="729" y="7277"/>
                      <a:pt x="729" y="7378"/>
                      <a:pt x="729" y="7428"/>
                    </a:cubicBezTo>
                    <a:cubicBezTo>
                      <a:pt x="628" y="7780"/>
                      <a:pt x="478" y="8132"/>
                      <a:pt x="377" y="8484"/>
                    </a:cubicBezTo>
                    <a:cubicBezTo>
                      <a:pt x="-126" y="10294"/>
                      <a:pt x="-126" y="12154"/>
                      <a:pt x="377" y="13964"/>
                    </a:cubicBezTo>
                    <a:cubicBezTo>
                      <a:pt x="880" y="15724"/>
                      <a:pt x="1735" y="17232"/>
                      <a:pt x="3042" y="18539"/>
                    </a:cubicBezTo>
                    <a:cubicBezTo>
                      <a:pt x="3746" y="19092"/>
                      <a:pt x="4449" y="19595"/>
                      <a:pt x="5153" y="20148"/>
                    </a:cubicBezTo>
                    <a:cubicBezTo>
                      <a:pt x="6762" y="21103"/>
                      <a:pt x="8472" y="21556"/>
                      <a:pt x="10382" y="21556"/>
                    </a:cubicBezTo>
                    <a:cubicBezTo>
                      <a:pt x="11790" y="21606"/>
                      <a:pt x="13147" y="21305"/>
                      <a:pt x="14354" y="20651"/>
                    </a:cubicBezTo>
                    <a:cubicBezTo>
                      <a:pt x="15611" y="20249"/>
                      <a:pt x="16717" y="19545"/>
                      <a:pt x="17672" y="18539"/>
                    </a:cubicBezTo>
                    <a:cubicBezTo>
                      <a:pt x="18929" y="17232"/>
                      <a:pt x="19834" y="15724"/>
                      <a:pt x="20337" y="13964"/>
                    </a:cubicBezTo>
                    <a:cubicBezTo>
                      <a:pt x="20840" y="12154"/>
                      <a:pt x="20840" y="10294"/>
                      <a:pt x="20337" y="8484"/>
                    </a:cubicBezTo>
                    <a:cubicBezTo>
                      <a:pt x="20186" y="8132"/>
                      <a:pt x="20085" y="7780"/>
                      <a:pt x="19935" y="7428"/>
                    </a:cubicBezTo>
                    <a:cubicBezTo>
                      <a:pt x="19935" y="7428"/>
                      <a:pt x="19935" y="7328"/>
                      <a:pt x="19935" y="7277"/>
                    </a:cubicBezTo>
                    <a:cubicBezTo>
                      <a:pt x="19633" y="6473"/>
                      <a:pt x="19281" y="5669"/>
                      <a:pt x="18929" y="4864"/>
                    </a:cubicBezTo>
                    <a:cubicBezTo>
                      <a:pt x="18326" y="3708"/>
                      <a:pt x="17471" y="2803"/>
                      <a:pt x="16415" y="2099"/>
                    </a:cubicBezTo>
                    <a:cubicBezTo>
                      <a:pt x="15058" y="1043"/>
                      <a:pt x="15158" y="993"/>
                      <a:pt x="13047" y="339"/>
                    </a:cubicBezTo>
                    <a:cubicBezTo>
                      <a:pt x="13047" y="339"/>
                      <a:pt x="13047" y="339"/>
                      <a:pt x="13047" y="339"/>
                    </a:cubicBezTo>
                    <a:cubicBezTo>
                      <a:pt x="13047" y="339"/>
                      <a:pt x="13047" y="339"/>
                      <a:pt x="12996" y="339"/>
                    </a:cubicBezTo>
                    <a:cubicBezTo>
                      <a:pt x="11589" y="-113"/>
                      <a:pt x="9527" y="-113"/>
                      <a:pt x="8069" y="339"/>
                    </a:cubicBezTo>
                    <a:lnTo>
                      <a:pt x="8069" y="33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22"/>
              <p:cNvSpPr/>
              <p:nvPr/>
            </p:nvSpPr>
            <p:spPr>
              <a:xfrm>
                <a:off x="50138" y="637358"/>
                <a:ext cx="18457" cy="19104"/>
              </a:xfrm>
              <a:custGeom>
                <a:avLst/>
                <a:gdLst/>
                <a:ahLst/>
                <a:cxnLst/>
                <a:rect l="l" t="t" r="r" b="b"/>
                <a:pathLst>
                  <a:path w="18457" h="19104" extrusionOk="0">
                    <a:moveTo>
                      <a:pt x="9238" y="19105"/>
                    </a:moveTo>
                    <a:cubicBezTo>
                      <a:pt x="21506" y="19105"/>
                      <a:pt x="21556" y="0"/>
                      <a:pt x="9238" y="0"/>
                    </a:cubicBezTo>
                    <a:cubicBezTo>
                      <a:pt x="-3079" y="0"/>
                      <a:pt x="-3079" y="19105"/>
                      <a:pt x="9238" y="19105"/>
                    </a:cubicBezTo>
                    <a:lnTo>
                      <a:pt x="9238" y="1910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22"/>
              <p:cNvSpPr/>
              <p:nvPr/>
            </p:nvSpPr>
            <p:spPr>
              <a:xfrm>
                <a:off x="196643" y="582808"/>
                <a:ext cx="17552" cy="18149"/>
              </a:xfrm>
              <a:custGeom>
                <a:avLst/>
                <a:gdLst/>
                <a:ahLst/>
                <a:cxnLst/>
                <a:rect l="l" t="t" r="r" b="b"/>
                <a:pathLst>
                  <a:path w="17552" h="18149" extrusionOk="0">
                    <a:moveTo>
                      <a:pt x="8786" y="18150"/>
                    </a:moveTo>
                    <a:cubicBezTo>
                      <a:pt x="20450" y="18150"/>
                      <a:pt x="20500" y="0"/>
                      <a:pt x="8786" y="0"/>
                    </a:cubicBezTo>
                    <a:cubicBezTo>
                      <a:pt x="-2929" y="0"/>
                      <a:pt x="-2929" y="18150"/>
                      <a:pt x="8786" y="18150"/>
                    </a:cubicBezTo>
                    <a:lnTo>
                      <a:pt x="8786" y="181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22"/>
              <p:cNvSpPr/>
              <p:nvPr/>
            </p:nvSpPr>
            <p:spPr>
              <a:xfrm>
                <a:off x="183810" y="707543"/>
                <a:ext cx="17778" cy="18401"/>
              </a:xfrm>
              <a:custGeom>
                <a:avLst/>
                <a:gdLst/>
                <a:ahLst/>
                <a:cxnLst/>
                <a:rect l="l" t="t" r="r" b="b"/>
                <a:pathLst>
                  <a:path w="17778" h="18401" extrusionOk="0">
                    <a:moveTo>
                      <a:pt x="8899" y="18401"/>
                    </a:moveTo>
                    <a:cubicBezTo>
                      <a:pt x="20714" y="18401"/>
                      <a:pt x="20764" y="0"/>
                      <a:pt x="8899" y="0"/>
                    </a:cubicBezTo>
                    <a:cubicBezTo>
                      <a:pt x="-2966" y="0"/>
                      <a:pt x="-2966" y="18401"/>
                      <a:pt x="8899" y="18401"/>
                    </a:cubicBezTo>
                    <a:lnTo>
                      <a:pt x="8899" y="184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22"/>
              <p:cNvSpPr/>
              <p:nvPr/>
            </p:nvSpPr>
            <p:spPr>
              <a:xfrm>
                <a:off x="241622" y="515865"/>
                <a:ext cx="22434" cy="20713"/>
              </a:xfrm>
              <a:custGeom>
                <a:avLst/>
                <a:gdLst/>
                <a:ahLst/>
                <a:cxnLst/>
                <a:rect l="l" t="t" r="r" b="b"/>
                <a:pathLst>
                  <a:path w="22434" h="20713" extrusionOk="0">
                    <a:moveTo>
                      <a:pt x="15139" y="830"/>
                    </a:moveTo>
                    <a:cubicBezTo>
                      <a:pt x="14485" y="679"/>
                      <a:pt x="13831" y="528"/>
                      <a:pt x="13127" y="377"/>
                    </a:cubicBezTo>
                    <a:cubicBezTo>
                      <a:pt x="11267" y="-126"/>
                      <a:pt x="9457" y="-126"/>
                      <a:pt x="7597" y="377"/>
                    </a:cubicBezTo>
                    <a:cubicBezTo>
                      <a:pt x="5837" y="880"/>
                      <a:pt x="4329" y="1735"/>
                      <a:pt x="3022" y="3042"/>
                    </a:cubicBezTo>
                    <a:cubicBezTo>
                      <a:pt x="2469" y="3746"/>
                      <a:pt x="1916" y="4449"/>
                      <a:pt x="1413" y="5153"/>
                    </a:cubicBezTo>
                    <a:cubicBezTo>
                      <a:pt x="458" y="6762"/>
                      <a:pt x="5" y="8522"/>
                      <a:pt x="5" y="10382"/>
                    </a:cubicBezTo>
                    <a:cubicBezTo>
                      <a:pt x="-45" y="11790"/>
                      <a:pt x="257" y="13147"/>
                      <a:pt x="910" y="14354"/>
                    </a:cubicBezTo>
                    <a:cubicBezTo>
                      <a:pt x="1313" y="15661"/>
                      <a:pt x="2067" y="16767"/>
                      <a:pt x="3072" y="17672"/>
                    </a:cubicBezTo>
                    <a:cubicBezTo>
                      <a:pt x="4379" y="18979"/>
                      <a:pt x="5888" y="19834"/>
                      <a:pt x="7647" y="20337"/>
                    </a:cubicBezTo>
                    <a:cubicBezTo>
                      <a:pt x="9508" y="20840"/>
                      <a:pt x="11318" y="20840"/>
                      <a:pt x="13178" y="20337"/>
                    </a:cubicBezTo>
                    <a:cubicBezTo>
                      <a:pt x="13831" y="20186"/>
                      <a:pt x="14485" y="20035"/>
                      <a:pt x="15189" y="19884"/>
                    </a:cubicBezTo>
                    <a:cubicBezTo>
                      <a:pt x="15993" y="19532"/>
                      <a:pt x="16747" y="19231"/>
                      <a:pt x="17552" y="18879"/>
                    </a:cubicBezTo>
                    <a:cubicBezTo>
                      <a:pt x="18708" y="18275"/>
                      <a:pt x="19613" y="17421"/>
                      <a:pt x="20317" y="16315"/>
                    </a:cubicBezTo>
                    <a:cubicBezTo>
                      <a:pt x="20920" y="15711"/>
                      <a:pt x="21373" y="14957"/>
                      <a:pt x="21574" y="14153"/>
                    </a:cubicBezTo>
                    <a:cubicBezTo>
                      <a:pt x="22177" y="12996"/>
                      <a:pt x="22479" y="11689"/>
                      <a:pt x="22429" y="10332"/>
                    </a:cubicBezTo>
                    <a:cubicBezTo>
                      <a:pt x="22328" y="9477"/>
                      <a:pt x="22177" y="8572"/>
                      <a:pt x="22077" y="7717"/>
                    </a:cubicBezTo>
                    <a:cubicBezTo>
                      <a:pt x="21725" y="6913"/>
                      <a:pt x="21423" y="6159"/>
                      <a:pt x="21071" y="5354"/>
                    </a:cubicBezTo>
                    <a:cubicBezTo>
                      <a:pt x="20468" y="4198"/>
                      <a:pt x="19613" y="3293"/>
                      <a:pt x="18507" y="2589"/>
                    </a:cubicBezTo>
                    <a:cubicBezTo>
                      <a:pt x="17552" y="1735"/>
                      <a:pt x="16446" y="1131"/>
                      <a:pt x="15139" y="830"/>
                    </a:cubicBezTo>
                    <a:lnTo>
                      <a:pt x="15139" y="83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22"/>
              <p:cNvSpPr/>
              <p:nvPr/>
            </p:nvSpPr>
            <p:spPr>
              <a:xfrm>
                <a:off x="179536" y="474915"/>
                <a:ext cx="17898" cy="19764"/>
              </a:xfrm>
              <a:custGeom>
                <a:avLst/>
                <a:gdLst/>
                <a:ahLst/>
                <a:cxnLst/>
                <a:rect l="l" t="t" r="r" b="b"/>
                <a:pathLst>
                  <a:path w="17898" h="19764" extrusionOk="0">
                    <a:moveTo>
                      <a:pt x="17295" y="13424"/>
                    </a:moveTo>
                    <a:cubicBezTo>
                      <a:pt x="17396" y="12720"/>
                      <a:pt x="17496" y="12066"/>
                      <a:pt x="17597" y="11362"/>
                    </a:cubicBezTo>
                    <a:cubicBezTo>
                      <a:pt x="17999" y="9754"/>
                      <a:pt x="17999" y="8195"/>
                      <a:pt x="17597" y="6586"/>
                    </a:cubicBezTo>
                    <a:cubicBezTo>
                      <a:pt x="17195" y="5078"/>
                      <a:pt x="16390" y="3771"/>
                      <a:pt x="15284" y="2614"/>
                    </a:cubicBezTo>
                    <a:cubicBezTo>
                      <a:pt x="14681" y="2162"/>
                      <a:pt x="14077" y="1659"/>
                      <a:pt x="13474" y="1207"/>
                    </a:cubicBezTo>
                    <a:cubicBezTo>
                      <a:pt x="12066" y="402"/>
                      <a:pt x="10558" y="0"/>
                      <a:pt x="8949" y="0"/>
                    </a:cubicBezTo>
                    <a:cubicBezTo>
                      <a:pt x="7692" y="0"/>
                      <a:pt x="6586" y="201"/>
                      <a:pt x="5480" y="754"/>
                    </a:cubicBezTo>
                    <a:cubicBezTo>
                      <a:pt x="4374" y="1106"/>
                      <a:pt x="3419" y="1709"/>
                      <a:pt x="2614" y="2614"/>
                    </a:cubicBezTo>
                    <a:cubicBezTo>
                      <a:pt x="1508" y="3720"/>
                      <a:pt x="754" y="5028"/>
                      <a:pt x="302" y="6586"/>
                    </a:cubicBezTo>
                    <a:cubicBezTo>
                      <a:pt x="-101" y="8195"/>
                      <a:pt x="-101" y="9754"/>
                      <a:pt x="302" y="11362"/>
                    </a:cubicBezTo>
                    <a:cubicBezTo>
                      <a:pt x="402" y="12066"/>
                      <a:pt x="503" y="12720"/>
                      <a:pt x="603" y="13424"/>
                    </a:cubicBezTo>
                    <a:cubicBezTo>
                      <a:pt x="905" y="14128"/>
                      <a:pt x="1207" y="14781"/>
                      <a:pt x="1458" y="15485"/>
                    </a:cubicBezTo>
                    <a:cubicBezTo>
                      <a:pt x="2011" y="16491"/>
                      <a:pt x="2765" y="17295"/>
                      <a:pt x="3670" y="17898"/>
                    </a:cubicBezTo>
                    <a:cubicBezTo>
                      <a:pt x="4223" y="18451"/>
                      <a:pt x="4827" y="18803"/>
                      <a:pt x="5581" y="19004"/>
                    </a:cubicBezTo>
                    <a:cubicBezTo>
                      <a:pt x="6636" y="19557"/>
                      <a:pt x="7743" y="19809"/>
                      <a:pt x="8899" y="19759"/>
                    </a:cubicBezTo>
                    <a:lnTo>
                      <a:pt x="11212" y="19457"/>
                    </a:lnTo>
                    <a:cubicBezTo>
                      <a:pt x="11915" y="19155"/>
                      <a:pt x="12569" y="18854"/>
                      <a:pt x="13273" y="18602"/>
                    </a:cubicBezTo>
                    <a:cubicBezTo>
                      <a:pt x="14278" y="18049"/>
                      <a:pt x="15083" y="17295"/>
                      <a:pt x="15686" y="16390"/>
                    </a:cubicBezTo>
                    <a:cubicBezTo>
                      <a:pt x="16440" y="15535"/>
                      <a:pt x="16993" y="14580"/>
                      <a:pt x="17245" y="13424"/>
                    </a:cubicBezTo>
                    <a:lnTo>
                      <a:pt x="17245" y="134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22"/>
              <p:cNvSpPr/>
              <p:nvPr/>
            </p:nvSpPr>
            <p:spPr>
              <a:xfrm>
                <a:off x="191502" y="427505"/>
                <a:ext cx="10840" cy="11211"/>
              </a:xfrm>
              <a:custGeom>
                <a:avLst/>
                <a:gdLst/>
                <a:ahLst/>
                <a:cxnLst/>
                <a:rect l="l" t="t" r="r" b="b"/>
                <a:pathLst>
                  <a:path w="10840" h="11211" extrusionOk="0">
                    <a:moveTo>
                      <a:pt x="5430" y="11212"/>
                    </a:moveTo>
                    <a:cubicBezTo>
                      <a:pt x="12619" y="11212"/>
                      <a:pt x="12670" y="0"/>
                      <a:pt x="5430" y="0"/>
                    </a:cubicBezTo>
                    <a:cubicBezTo>
                      <a:pt x="-1810" y="0"/>
                      <a:pt x="-1810" y="11212"/>
                      <a:pt x="5430" y="11212"/>
                    </a:cubicBezTo>
                    <a:lnTo>
                      <a:pt x="5430" y="1121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22"/>
              <p:cNvSpPr/>
              <p:nvPr/>
            </p:nvSpPr>
            <p:spPr>
              <a:xfrm>
                <a:off x="105781" y="445503"/>
                <a:ext cx="8748" cy="9049"/>
              </a:xfrm>
              <a:custGeom>
                <a:avLst/>
                <a:gdLst/>
                <a:ahLst/>
                <a:cxnLst/>
                <a:rect l="l" t="t" r="r" b="b"/>
                <a:pathLst>
                  <a:path w="8748" h="9049" extrusionOk="0">
                    <a:moveTo>
                      <a:pt x="4374" y="9050"/>
                    </a:moveTo>
                    <a:cubicBezTo>
                      <a:pt x="10206" y="9050"/>
                      <a:pt x="10206" y="0"/>
                      <a:pt x="4374" y="0"/>
                    </a:cubicBezTo>
                    <a:cubicBezTo>
                      <a:pt x="-1458" y="0"/>
                      <a:pt x="-1458" y="9050"/>
                      <a:pt x="4374" y="9050"/>
                    </a:cubicBezTo>
                    <a:lnTo>
                      <a:pt x="4374" y="90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22"/>
              <p:cNvSpPr/>
              <p:nvPr/>
            </p:nvSpPr>
            <p:spPr>
              <a:xfrm>
                <a:off x="7641" y="442487"/>
                <a:ext cx="18683" cy="19306"/>
              </a:xfrm>
              <a:custGeom>
                <a:avLst/>
                <a:gdLst/>
                <a:ahLst/>
                <a:cxnLst/>
                <a:rect l="l" t="t" r="r" b="b"/>
                <a:pathLst>
                  <a:path w="18683" h="19306" extrusionOk="0">
                    <a:moveTo>
                      <a:pt x="9351" y="19306"/>
                    </a:moveTo>
                    <a:cubicBezTo>
                      <a:pt x="21770" y="19306"/>
                      <a:pt x="21820" y="0"/>
                      <a:pt x="9351" y="0"/>
                    </a:cubicBezTo>
                    <a:cubicBezTo>
                      <a:pt x="-3117" y="0"/>
                      <a:pt x="-3117" y="19306"/>
                      <a:pt x="9351" y="19306"/>
                    </a:cubicBezTo>
                    <a:lnTo>
                      <a:pt x="9351" y="1930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22"/>
              <p:cNvSpPr/>
              <p:nvPr/>
            </p:nvSpPr>
            <p:spPr>
              <a:xfrm>
                <a:off x="-12" y="580948"/>
                <a:ext cx="12877" cy="13323"/>
              </a:xfrm>
              <a:custGeom>
                <a:avLst/>
                <a:gdLst/>
                <a:ahLst/>
                <a:cxnLst/>
                <a:rect l="l" t="t" r="r" b="b"/>
                <a:pathLst>
                  <a:path w="12877" h="13323" extrusionOk="0">
                    <a:moveTo>
                      <a:pt x="6448" y="13323"/>
                    </a:moveTo>
                    <a:cubicBezTo>
                      <a:pt x="14995" y="13323"/>
                      <a:pt x="15045" y="0"/>
                      <a:pt x="6448" y="0"/>
                    </a:cubicBezTo>
                    <a:cubicBezTo>
                      <a:pt x="-2149" y="0"/>
                      <a:pt x="-2149" y="13323"/>
                      <a:pt x="6448" y="13323"/>
                    </a:cubicBezTo>
                    <a:lnTo>
                      <a:pt x="6448" y="1332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22"/>
              <p:cNvSpPr/>
              <p:nvPr/>
            </p:nvSpPr>
            <p:spPr>
              <a:xfrm>
                <a:off x="8257" y="733034"/>
                <a:ext cx="21775" cy="22523"/>
              </a:xfrm>
              <a:custGeom>
                <a:avLst/>
                <a:gdLst/>
                <a:ahLst/>
                <a:cxnLst/>
                <a:rect l="l" t="t" r="r" b="b"/>
                <a:pathLst>
                  <a:path w="21775" h="22523" extrusionOk="0">
                    <a:moveTo>
                      <a:pt x="10897" y="22524"/>
                    </a:moveTo>
                    <a:cubicBezTo>
                      <a:pt x="25377" y="22524"/>
                      <a:pt x="25427" y="0"/>
                      <a:pt x="10897" y="0"/>
                    </a:cubicBezTo>
                    <a:cubicBezTo>
                      <a:pt x="-3632" y="0"/>
                      <a:pt x="-3632" y="22524"/>
                      <a:pt x="10897" y="22524"/>
                    </a:cubicBezTo>
                    <a:lnTo>
                      <a:pt x="10897" y="225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22"/>
              <p:cNvSpPr/>
              <p:nvPr/>
            </p:nvSpPr>
            <p:spPr>
              <a:xfrm>
                <a:off x="84124" y="794421"/>
                <a:ext cx="5486" cy="5630"/>
              </a:xfrm>
              <a:custGeom>
                <a:avLst/>
                <a:gdLst/>
                <a:ahLst/>
                <a:cxnLst/>
                <a:rect l="l" t="t" r="r" b="b"/>
                <a:pathLst>
                  <a:path w="5486" h="5630" extrusionOk="0">
                    <a:moveTo>
                      <a:pt x="2753" y="5631"/>
                    </a:moveTo>
                    <a:cubicBezTo>
                      <a:pt x="6373" y="5631"/>
                      <a:pt x="6423" y="0"/>
                      <a:pt x="2753" y="0"/>
                    </a:cubicBezTo>
                    <a:cubicBezTo>
                      <a:pt x="-918" y="0"/>
                      <a:pt x="-918" y="5631"/>
                      <a:pt x="2753" y="5631"/>
                    </a:cubicBezTo>
                    <a:lnTo>
                      <a:pt x="2753" y="563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22"/>
              <p:cNvSpPr/>
              <p:nvPr/>
            </p:nvSpPr>
            <p:spPr>
              <a:xfrm>
                <a:off x="191804" y="762194"/>
                <a:ext cx="14479" cy="14982"/>
              </a:xfrm>
              <a:custGeom>
                <a:avLst/>
                <a:gdLst/>
                <a:ahLst/>
                <a:cxnLst/>
                <a:rect l="l" t="t" r="r" b="b"/>
                <a:pathLst>
                  <a:path w="14479" h="14982" extrusionOk="0">
                    <a:moveTo>
                      <a:pt x="7240" y="14982"/>
                    </a:moveTo>
                    <a:cubicBezTo>
                      <a:pt x="16893" y="14982"/>
                      <a:pt x="16893" y="0"/>
                      <a:pt x="7240" y="0"/>
                    </a:cubicBezTo>
                    <a:cubicBezTo>
                      <a:pt x="-2413" y="0"/>
                      <a:pt x="-2413" y="14982"/>
                      <a:pt x="7240" y="14982"/>
                    </a:cubicBezTo>
                    <a:lnTo>
                      <a:pt x="7240" y="1498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22"/>
              <p:cNvSpPr/>
              <p:nvPr/>
            </p:nvSpPr>
            <p:spPr>
              <a:xfrm>
                <a:off x="251745" y="616191"/>
                <a:ext cx="27488" cy="26840"/>
              </a:xfrm>
              <a:custGeom>
                <a:avLst/>
                <a:gdLst/>
                <a:ahLst/>
                <a:cxnLst/>
                <a:rect l="l" t="t" r="r" b="b"/>
                <a:pathLst>
                  <a:path w="27488" h="26840" extrusionOk="0">
                    <a:moveTo>
                      <a:pt x="25679" y="20161"/>
                    </a:moveTo>
                    <a:cubicBezTo>
                      <a:pt x="25679" y="20161"/>
                      <a:pt x="25679" y="20161"/>
                      <a:pt x="25679" y="20111"/>
                    </a:cubicBezTo>
                    <a:cubicBezTo>
                      <a:pt x="26131" y="19105"/>
                      <a:pt x="26533" y="18099"/>
                      <a:pt x="26986" y="17044"/>
                    </a:cubicBezTo>
                    <a:cubicBezTo>
                      <a:pt x="26986" y="17044"/>
                      <a:pt x="26986" y="17044"/>
                      <a:pt x="26986" y="17044"/>
                    </a:cubicBezTo>
                    <a:cubicBezTo>
                      <a:pt x="26986" y="17044"/>
                      <a:pt x="26986" y="17044"/>
                      <a:pt x="26986" y="17044"/>
                    </a:cubicBezTo>
                    <a:cubicBezTo>
                      <a:pt x="27338" y="15938"/>
                      <a:pt x="27388" y="14228"/>
                      <a:pt x="27489" y="13524"/>
                    </a:cubicBezTo>
                    <a:cubicBezTo>
                      <a:pt x="27489" y="13524"/>
                      <a:pt x="27489" y="13474"/>
                      <a:pt x="27489" y="13424"/>
                    </a:cubicBezTo>
                    <a:cubicBezTo>
                      <a:pt x="27489" y="13373"/>
                      <a:pt x="27036" y="10055"/>
                      <a:pt x="27036" y="10005"/>
                    </a:cubicBezTo>
                    <a:cubicBezTo>
                      <a:pt x="27036" y="10005"/>
                      <a:pt x="27036" y="10005"/>
                      <a:pt x="27036" y="10005"/>
                    </a:cubicBezTo>
                    <a:cubicBezTo>
                      <a:pt x="27036" y="10005"/>
                      <a:pt x="27036" y="10005"/>
                      <a:pt x="27036" y="9955"/>
                    </a:cubicBezTo>
                    <a:cubicBezTo>
                      <a:pt x="26885" y="9452"/>
                      <a:pt x="26181" y="7893"/>
                      <a:pt x="26382" y="8396"/>
                    </a:cubicBezTo>
                    <a:cubicBezTo>
                      <a:pt x="26483" y="8597"/>
                      <a:pt x="25980" y="7290"/>
                      <a:pt x="25729" y="6787"/>
                    </a:cubicBezTo>
                    <a:cubicBezTo>
                      <a:pt x="25729" y="6787"/>
                      <a:pt x="25729" y="6737"/>
                      <a:pt x="25679" y="6687"/>
                    </a:cubicBezTo>
                    <a:cubicBezTo>
                      <a:pt x="23416" y="3570"/>
                      <a:pt x="23919" y="4223"/>
                      <a:pt x="20852" y="1860"/>
                    </a:cubicBezTo>
                    <a:cubicBezTo>
                      <a:pt x="21707" y="2514"/>
                      <a:pt x="22612" y="3218"/>
                      <a:pt x="23466" y="3871"/>
                    </a:cubicBezTo>
                    <a:cubicBezTo>
                      <a:pt x="22612" y="3167"/>
                      <a:pt x="21455" y="2162"/>
                      <a:pt x="20802" y="1810"/>
                    </a:cubicBezTo>
                    <a:cubicBezTo>
                      <a:pt x="20802" y="1810"/>
                      <a:pt x="17685" y="503"/>
                      <a:pt x="17685" y="503"/>
                    </a:cubicBezTo>
                    <a:cubicBezTo>
                      <a:pt x="17685" y="503"/>
                      <a:pt x="17685" y="503"/>
                      <a:pt x="17685" y="503"/>
                    </a:cubicBezTo>
                    <a:cubicBezTo>
                      <a:pt x="17685" y="503"/>
                      <a:pt x="17634" y="503"/>
                      <a:pt x="17584" y="503"/>
                    </a:cubicBezTo>
                    <a:cubicBezTo>
                      <a:pt x="17584" y="503"/>
                      <a:pt x="17534" y="503"/>
                      <a:pt x="17484" y="503"/>
                    </a:cubicBezTo>
                    <a:cubicBezTo>
                      <a:pt x="16880" y="402"/>
                      <a:pt x="16076" y="302"/>
                      <a:pt x="15724" y="251"/>
                    </a:cubicBezTo>
                    <a:cubicBezTo>
                      <a:pt x="15271" y="201"/>
                      <a:pt x="14517" y="50"/>
                      <a:pt x="13964" y="0"/>
                    </a:cubicBezTo>
                    <a:cubicBezTo>
                      <a:pt x="13914" y="0"/>
                      <a:pt x="13813" y="0"/>
                      <a:pt x="13763" y="0"/>
                    </a:cubicBezTo>
                    <a:cubicBezTo>
                      <a:pt x="13763" y="0"/>
                      <a:pt x="13713" y="0"/>
                      <a:pt x="13663" y="0"/>
                    </a:cubicBezTo>
                    <a:cubicBezTo>
                      <a:pt x="13059" y="50"/>
                      <a:pt x="11601" y="251"/>
                      <a:pt x="11903" y="251"/>
                    </a:cubicBezTo>
                    <a:cubicBezTo>
                      <a:pt x="11953" y="251"/>
                      <a:pt x="10747" y="402"/>
                      <a:pt x="10143" y="503"/>
                    </a:cubicBezTo>
                    <a:cubicBezTo>
                      <a:pt x="10143" y="503"/>
                      <a:pt x="10143" y="503"/>
                      <a:pt x="10093" y="503"/>
                    </a:cubicBezTo>
                    <a:cubicBezTo>
                      <a:pt x="10043" y="503"/>
                      <a:pt x="9942" y="503"/>
                      <a:pt x="9892" y="553"/>
                    </a:cubicBezTo>
                    <a:cubicBezTo>
                      <a:pt x="9892" y="553"/>
                      <a:pt x="9892" y="553"/>
                      <a:pt x="9892" y="553"/>
                    </a:cubicBezTo>
                    <a:cubicBezTo>
                      <a:pt x="9640" y="654"/>
                      <a:pt x="6976" y="1760"/>
                      <a:pt x="6775" y="1860"/>
                    </a:cubicBezTo>
                    <a:cubicBezTo>
                      <a:pt x="6775" y="1860"/>
                      <a:pt x="6775" y="1860"/>
                      <a:pt x="6775" y="1860"/>
                    </a:cubicBezTo>
                    <a:cubicBezTo>
                      <a:pt x="6775" y="1860"/>
                      <a:pt x="6724" y="1860"/>
                      <a:pt x="6674" y="1860"/>
                    </a:cubicBezTo>
                    <a:cubicBezTo>
                      <a:pt x="5669" y="2464"/>
                      <a:pt x="4713" y="3167"/>
                      <a:pt x="3909" y="4022"/>
                    </a:cubicBezTo>
                    <a:cubicBezTo>
                      <a:pt x="3909" y="4022"/>
                      <a:pt x="3909" y="4022"/>
                      <a:pt x="3909" y="4022"/>
                    </a:cubicBezTo>
                    <a:cubicBezTo>
                      <a:pt x="3909" y="4022"/>
                      <a:pt x="3909" y="4022"/>
                      <a:pt x="3909" y="4022"/>
                    </a:cubicBezTo>
                    <a:cubicBezTo>
                      <a:pt x="3909" y="4022"/>
                      <a:pt x="1898" y="6636"/>
                      <a:pt x="1848" y="6687"/>
                    </a:cubicBezTo>
                    <a:cubicBezTo>
                      <a:pt x="1848" y="6687"/>
                      <a:pt x="1848" y="6687"/>
                      <a:pt x="1848" y="6737"/>
                    </a:cubicBezTo>
                    <a:cubicBezTo>
                      <a:pt x="1596" y="7240"/>
                      <a:pt x="943" y="8899"/>
                      <a:pt x="1144" y="8346"/>
                    </a:cubicBezTo>
                    <a:cubicBezTo>
                      <a:pt x="1345" y="7843"/>
                      <a:pt x="641" y="9402"/>
                      <a:pt x="490" y="9955"/>
                    </a:cubicBezTo>
                    <a:cubicBezTo>
                      <a:pt x="490" y="9955"/>
                      <a:pt x="490" y="9955"/>
                      <a:pt x="490" y="9955"/>
                    </a:cubicBezTo>
                    <a:cubicBezTo>
                      <a:pt x="339" y="10508"/>
                      <a:pt x="138" y="12418"/>
                      <a:pt x="239" y="11765"/>
                    </a:cubicBezTo>
                    <a:cubicBezTo>
                      <a:pt x="-113" y="14480"/>
                      <a:pt x="-113" y="13675"/>
                      <a:pt x="490" y="17195"/>
                    </a:cubicBezTo>
                    <a:cubicBezTo>
                      <a:pt x="892" y="18904"/>
                      <a:pt x="1697" y="20412"/>
                      <a:pt x="2853" y="21669"/>
                    </a:cubicBezTo>
                    <a:cubicBezTo>
                      <a:pt x="3758" y="23077"/>
                      <a:pt x="5015" y="24233"/>
                      <a:pt x="6523" y="25038"/>
                    </a:cubicBezTo>
                    <a:cubicBezTo>
                      <a:pt x="8032" y="25993"/>
                      <a:pt x="9640" y="26496"/>
                      <a:pt x="11400" y="26596"/>
                    </a:cubicBezTo>
                    <a:cubicBezTo>
                      <a:pt x="13160" y="26998"/>
                      <a:pt x="14869" y="26898"/>
                      <a:pt x="16629" y="26345"/>
                    </a:cubicBezTo>
                    <a:lnTo>
                      <a:pt x="19746" y="25038"/>
                    </a:lnTo>
                    <a:cubicBezTo>
                      <a:pt x="21707" y="23881"/>
                      <a:pt x="23316" y="22323"/>
                      <a:pt x="24472" y="20312"/>
                    </a:cubicBezTo>
                    <a:lnTo>
                      <a:pt x="25779" y="17195"/>
                    </a:lnTo>
                    <a:cubicBezTo>
                      <a:pt x="26382" y="14882"/>
                      <a:pt x="26382" y="12519"/>
                      <a:pt x="25779" y="10206"/>
                    </a:cubicBezTo>
                    <a:cubicBezTo>
                      <a:pt x="25779" y="10206"/>
                      <a:pt x="25779" y="10106"/>
                      <a:pt x="25779" y="10106"/>
                    </a:cubicBezTo>
                    <a:cubicBezTo>
                      <a:pt x="25930" y="11262"/>
                      <a:pt x="26081" y="12418"/>
                      <a:pt x="26232" y="13575"/>
                    </a:cubicBezTo>
                    <a:cubicBezTo>
                      <a:pt x="26232" y="13575"/>
                      <a:pt x="26232" y="13474"/>
                      <a:pt x="26232" y="13424"/>
                    </a:cubicBezTo>
                    <a:cubicBezTo>
                      <a:pt x="26081" y="14580"/>
                      <a:pt x="25930" y="15736"/>
                      <a:pt x="25779" y="16893"/>
                    </a:cubicBezTo>
                    <a:cubicBezTo>
                      <a:pt x="25779" y="16893"/>
                      <a:pt x="25779" y="16792"/>
                      <a:pt x="25779" y="16742"/>
                    </a:cubicBezTo>
                    <a:cubicBezTo>
                      <a:pt x="25327" y="17798"/>
                      <a:pt x="24874" y="18854"/>
                      <a:pt x="24472" y="19859"/>
                    </a:cubicBezTo>
                    <a:cubicBezTo>
                      <a:pt x="24472" y="19859"/>
                      <a:pt x="24472" y="19759"/>
                      <a:pt x="24522" y="19759"/>
                    </a:cubicBezTo>
                    <a:cubicBezTo>
                      <a:pt x="23818" y="20664"/>
                      <a:pt x="23165" y="21518"/>
                      <a:pt x="22461" y="22423"/>
                    </a:cubicBezTo>
                    <a:cubicBezTo>
                      <a:pt x="22461" y="22423"/>
                      <a:pt x="22561" y="22323"/>
                      <a:pt x="22561" y="22323"/>
                    </a:cubicBezTo>
                    <a:cubicBezTo>
                      <a:pt x="21657" y="23027"/>
                      <a:pt x="20802" y="23680"/>
                      <a:pt x="19897" y="24384"/>
                    </a:cubicBezTo>
                    <a:cubicBezTo>
                      <a:pt x="19947" y="24384"/>
                      <a:pt x="20048" y="24283"/>
                      <a:pt x="20098" y="24283"/>
                    </a:cubicBezTo>
                    <a:cubicBezTo>
                      <a:pt x="19042" y="24736"/>
                      <a:pt x="18037" y="25138"/>
                      <a:pt x="16981" y="25591"/>
                    </a:cubicBezTo>
                    <a:cubicBezTo>
                      <a:pt x="17081" y="25591"/>
                      <a:pt x="17182" y="25540"/>
                      <a:pt x="17282" y="25490"/>
                    </a:cubicBezTo>
                    <a:cubicBezTo>
                      <a:pt x="16126" y="25641"/>
                      <a:pt x="14970" y="25792"/>
                      <a:pt x="13813" y="25943"/>
                    </a:cubicBezTo>
                    <a:cubicBezTo>
                      <a:pt x="13914" y="25943"/>
                      <a:pt x="14065" y="25943"/>
                      <a:pt x="14165" y="25943"/>
                    </a:cubicBezTo>
                    <a:cubicBezTo>
                      <a:pt x="13009" y="25792"/>
                      <a:pt x="11853" y="25641"/>
                      <a:pt x="10696" y="25490"/>
                    </a:cubicBezTo>
                    <a:cubicBezTo>
                      <a:pt x="11903" y="25641"/>
                      <a:pt x="12808" y="25993"/>
                      <a:pt x="14266" y="25993"/>
                    </a:cubicBezTo>
                    <a:cubicBezTo>
                      <a:pt x="14266" y="25993"/>
                      <a:pt x="14366" y="25993"/>
                      <a:pt x="14417" y="25993"/>
                    </a:cubicBezTo>
                    <a:cubicBezTo>
                      <a:pt x="13260" y="25842"/>
                      <a:pt x="12104" y="25691"/>
                      <a:pt x="10948" y="25540"/>
                    </a:cubicBezTo>
                    <a:cubicBezTo>
                      <a:pt x="10998" y="25540"/>
                      <a:pt x="11048" y="25540"/>
                      <a:pt x="11149" y="25540"/>
                    </a:cubicBezTo>
                    <a:lnTo>
                      <a:pt x="8082" y="24233"/>
                    </a:lnTo>
                    <a:cubicBezTo>
                      <a:pt x="8082" y="24233"/>
                      <a:pt x="8182" y="24233"/>
                      <a:pt x="8182" y="24283"/>
                    </a:cubicBezTo>
                    <a:cubicBezTo>
                      <a:pt x="7328" y="23630"/>
                      <a:pt x="6423" y="22926"/>
                      <a:pt x="5568" y="22272"/>
                    </a:cubicBezTo>
                    <a:cubicBezTo>
                      <a:pt x="5568" y="22272"/>
                      <a:pt x="5618" y="22323"/>
                      <a:pt x="5669" y="22373"/>
                    </a:cubicBezTo>
                    <a:cubicBezTo>
                      <a:pt x="5015" y="21518"/>
                      <a:pt x="4311" y="20664"/>
                      <a:pt x="3658" y="19759"/>
                    </a:cubicBezTo>
                    <a:cubicBezTo>
                      <a:pt x="3658" y="19759"/>
                      <a:pt x="3658" y="19809"/>
                      <a:pt x="3708" y="19859"/>
                    </a:cubicBezTo>
                    <a:lnTo>
                      <a:pt x="2401" y="16792"/>
                    </a:lnTo>
                    <a:cubicBezTo>
                      <a:pt x="2401" y="16792"/>
                      <a:pt x="2401" y="16893"/>
                      <a:pt x="2401" y="16943"/>
                    </a:cubicBezTo>
                    <a:cubicBezTo>
                      <a:pt x="2853" y="17949"/>
                      <a:pt x="3255" y="18954"/>
                      <a:pt x="3708" y="19960"/>
                    </a:cubicBezTo>
                    <a:cubicBezTo>
                      <a:pt x="4361" y="20814"/>
                      <a:pt x="5015" y="21669"/>
                      <a:pt x="5719" y="22524"/>
                    </a:cubicBezTo>
                    <a:cubicBezTo>
                      <a:pt x="6574" y="23177"/>
                      <a:pt x="7428" y="23831"/>
                      <a:pt x="8283" y="24535"/>
                    </a:cubicBezTo>
                    <a:cubicBezTo>
                      <a:pt x="9741" y="25440"/>
                      <a:pt x="11300" y="25993"/>
                      <a:pt x="13009" y="26043"/>
                    </a:cubicBezTo>
                    <a:cubicBezTo>
                      <a:pt x="14115" y="26345"/>
                      <a:pt x="15271" y="26345"/>
                      <a:pt x="16378" y="26043"/>
                    </a:cubicBezTo>
                    <a:cubicBezTo>
                      <a:pt x="17534" y="26043"/>
                      <a:pt x="18590" y="25741"/>
                      <a:pt x="19595" y="25188"/>
                    </a:cubicBezTo>
                    <a:cubicBezTo>
                      <a:pt x="20651" y="24887"/>
                      <a:pt x="21606" y="24334"/>
                      <a:pt x="22411" y="23529"/>
                    </a:cubicBezTo>
                    <a:cubicBezTo>
                      <a:pt x="23818" y="22624"/>
                      <a:pt x="24874" y="21418"/>
                      <a:pt x="25679" y="19960"/>
                    </a:cubicBezTo>
                    <a:lnTo>
                      <a:pt x="25679" y="1996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22"/>
              <p:cNvSpPr/>
              <p:nvPr/>
            </p:nvSpPr>
            <p:spPr>
              <a:xfrm>
                <a:off x="127739" y="727805"/>
                <a:ext cx="11387" cy="11764"/>
              </a:xfrm>
              <a:custGeom>
                <a:avLst/>
                <a:gdLst/>
                <a:ahLst/>
                <a:cxnLst/>
                <a:rect l="l" t="t" r="r" b="b"/>
                <a:pathLst>
                  <a:path w="11387" h="11764" extrusionOk="0">
                    <a:moveTo>
                      <a:pt x="5694" y="11765"/>
                    </a:moveTo>
                    <a:cubicBezTo>
                      <a:pt x="13286" y="11765"/>
                      <a:pt x="13286" y="0"/>
                      <a:pt x="5694" y="0"/>
                    </a:cubicBezTo>
                    <a:cubicBezTo>
                      <a:pt x="-1898" y="0"/>
                      <a:pt x="-1898" y="11765"/>
                      <a:pt x="5694" y="11765"/>
                    </a:cubicBezTo>
                    <a:lnTo>
                      <a:pt x="5694" y="1176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22"/>
              <p:cNvSpPr/>
              <p:nvPr/>
            </p:nvSpPr>
            <p:spPr>
              <a:xfrm>
                <a:off x="148792" y="808146"/>
                <a:ext cx="11613" cy="12016"/>
              </a:xfrm>
              <a:custGeom>
                <a:avLst/>
                <a:gdLst/>
                <a:ahLst/>
                <a:cxnLst/>
                <a:rect l="l" t="t" r="r" b="b"/>
                <a:pathLst>
                  <a:path w="11613" h="12016" extrusionOk="0">
                    <a:moveTo>
                      <a:pt x="5807" y="12016"/>
                    </a:moveTo>
                    <a:cubicBezTo>
                      <a:pt x="13549" y="12016"/>
                      <a:pt x="13549" y="0"/>
                      <a:pt x="5807" y="0"/>
                    </a:cubicBezTo>
                    <a:cubicBezTo>
                      <a:pt x="-1936" y="0"/>
                      <a:pt x="-1936" y="12016"/>
                      <a:pt x="5807" y="12016"/>
                    </a:cubicBezTo>
                    <a:lnTo>
                      <a:pt x="5807" y="1201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22"/>
              <p:cNvSpPr/>
              <p:nvPr/>
            </p:nvSpPr>
            <p:spPr>
              <a:xfrm>
                <a:off x="181246" y="857518"/>
                <a:ext cx="10256" cy="10608"/>
              </a:xfrm>
              <a:custGeom>
                <a:avLst/>
                <a:gdLst/>
                <a:ahLst/>
                <a:cxnLst/>
                <a:rect l="l" t="t" r="r" b="b"/>
                <a:pathLst>
                  <a:path w="10256" h="10608" extrusionOk="0">
                    <a:moveTo>
                      <a:pt x="5128" y="10608"/>
                    </a:moveTo>
                    <a:cubicBezTo>
                      <a:pt x="11966" y="10608"/>
                      <a:pt x="11966" y="0"/>
                      <a:pt x="5128" y="0"/>
                    </a:cubicBezTo>
                    <a:cubicBezTo>
                      <a:pt x="-1709" y="0"/>
                      <a:pt x="-1709" y="10608"/>
                      <a:pt x="5128" y="10608"/>
                    </a:cubicBezTo>
                    <a:lnTo>
                      <a:pt x="5128" y="1060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22"/>
              <p:cNvSpPr/>
              <p:nvPr/>
            </p:nvSpPr>
            <p:spPr>
              <a:xfrm>
                <a:off x="247422" y="838915"/>
                <a:ext cx="17552" cy="18149"/>
              </a:xfrm>
              <a:custGeom>
                <a:avLst/>
                <a:gdLst/>
                <a:ahLst/>
                <a:cxnLst/>
                <a:rect l="l" t="t" r="r" b="b"/>
                <a:pathLst>
                  <a:path w="17552" h="18149" extrusionOk="0">
                    <a:moveTo>
                      <a:pt x="8786" y="18150"/>
                    </a:moveTo>
                    <a:cubicBezTo>
                      <a:pt x="20450" y="18150"/>
                      <a:pt x="20500" y="0"/>
                      <a:pt x="8786" y="0"/>
                    </a:cubicBezTo>
                    <a:cubicBezTo>
                      <a:pt x="-2929" y="0"/>
                      <a:pt x="-2929" y="18150"/>
                      <a:pt x="8786" y="18150"/>
                    </a:cubicBezTo>
                    <a:lnTo>
                      <a:pt x="8786" y="181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22"/>
              <p:cNvSpPr/>
              <p:nvPr/>
            </p:nvSpPr>
            <p:spPr>
              <a:xfrm>
                <a:off x="229762" y="908096"/>
                <a:ext cx="14781" cy="15334"/>
              </a:xfrm>
              <a:custGeom>
                <a:avLst/>
                <a:gdLst/>
                <a:ahLst/>
                <a:cxnLst/>
                <a:rect l="l" t="t" r="r" b="b"/>
                <a:pathLst>
                  <a:path w="14781" h="15334" extrusionOk="0">
                    <a:moveTo>
                      <a:pt x="7391" y="15334"/>
                    </a:moveTo>
                    <a:cubicBezTo>
                      <a:pt x="17245" y="15334"/>
                      <a:pt x="17245" y="0"/>
                      <a:pt x="7391" y="0"/>
                    </a:cubicBezTo>
                    <a:cubicBezTo>
                      <a:pt x="-2464" y="0"/>
                      <a:pt x="-2464" y="15334"/>
                      <a:pt x="7391" y="15334"/>
                    </a:cubicBezTo>
                    <a:lnTo>
                      <a:pt x="7391" y="1533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22"/>
              <p:cNvSpPr/>
              <p:nvPr/>
            </p:nvSpPr>
            <p:spPr>
              <a:xfrm>
                <a:off x="282778" y="933736"/>
                <a:ext cx="6165" cy="6385"/>
              </a:xfrm>
              <a:custGeom>
                <a:avLst/>
                <a:gdLst/>
                <a:ahLst/>
                <a:cxnLst/>
                <a:rect l="l" t="t" r="r" b="b"/>
                <a:pathLst>
                  <a:path w="6165" h="6385" extrusionOk="0">
                    <a:moveTo>
                      <a:pt x="3092" y="6385"/>
                    </a:moveTo>
                    <a:cubicBezTo>
                      <a:pt x="7164" y="6385"/>
                      <a:pt x="7215" y="0"/>
                      <a:pt x="3092" y="0"/>
                    </a:cubicBezTo>
                    <a:cubicBezTo>
                      <a:pt x="-1031" y="0"/>
                      <a:pt x="-1031" y="6385"/>
                      <a:pt x="3092" y="6385"/>
                    </a:cubicBezTo>
                    <a:lnTo>
                      <a:pt x="3092" y="638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22"/>
              <p:cNvSpPr/>
              <p:nvPr/>
            </p:nvSpPr>
            <p:spPr>
              <a:xfrm>
                <a:off x="314050" y="1009402"/>
                <a:ext cx="11293" cy="11664"/>
              </a:xfrm>
              <a:custGeom>
                <a:avLst/>
                <a:gdLst/>
                <a:ahLst/>
                <a:cxnLst/>
                <a:rect l="l" t="t" r="r" b="b"/>
                <a:pathLst>
                  <a:path w="11293" h="11664" extrusionOk="0">
                    <a:moveTo>
                      <a:pt x="5656" y="11664"/>
                    </a:moveTo>
                    <a:cubicBezTo>
                      <a:pt x="13147" y="11664"/>
                      <a:pt x="13198" y="0"/>
                      <a:pt x="5656" y="0"/>
                    </a:cubicBezTo>
                    <a:cubicBezTo>
                      <a:pt x="-1885" y="0"/>
                      <a:pt x="-1885" y="11664"/>
                      <a:pt x="5656" y="11664"/>
                    </a:cubicBezTo>
                    <a:lnTo>
                      <a:pt x="5656" y="1166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22"/>
              <p:cNvSpPr/>
              <p:nvPr/>
            </p:nvSpPr>
            <p:spPr>
              <a:xfrm>
                <a:off x="326167" y="1038412"/>
                <a:ext cx="12518" cy="12971"/>
              </a:xfrm>
              <a:custGeom>
                <a:avLst/>
                <a:gdLst/>
                <a:ahLst/>
                <a:cxnLst/>
                <a:rect l="l" t="t" r="r" b="b"/>
                <a:pathLst>
                  <a:path w="12518" h="12971" extrusionOk="0">
                    <a:moveTo>
                      <a:pt x="6259" y="12971"/>
                    </a:moveTo>
                    <a:cubicBezTo>
                      <a:pt x="14605" y="12971"/>
                      <a:pt x="14605" y="0"/>
                      <a:pt x="6259" y="0"/>
                    </a:cubicBezTo>
                    <a:cubicBezTo>
                      <a:pt x="-2086" y="0"/>
                      <a:pt x="-2086" y="12971"/>
                      <a:pt x="6259" y="12971"/>
                    </a:cubicBezTo>
                    <a:lnTo>
                      <a:pt x="6259" y="1297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40" name="Google Shape;440;p22"/>
          <p:cNvSpPr txBox="1">
            <a:spLocks noGrp="1"/>
          </p:cNvSpPr>
          <p:nvPr>
            <p:ph type="title" hasCustomPrompt="1"/>
          </p:nvPr>
        </p:nvSpPr>
        <p:spPr>
          <a:xfrm>
            <a:off x="715050" y="598538"/>
            <a:ext cx="7713900" cy="87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41" name="Google Shape;441;p22"/>
          <p:cNvSpPr txBox="1">
            <a:spLocks noGrp="1"/>
          </p:cNvSpPr>
          <p:nvPr>
            <p:ph type="subTitle" idx="1"/>
          </p:nvPr>
        </p:nvSpPr>
        <p:spPr>
          <a:xfrm>
            <a:off x="715050" y="1399354"/>
            <a:ext cx="7713900" cy="4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42" name="Google Shape;442;p22"/>
          <p:cNvSpPr txBox="1">
            <a:spLocks noGrp="1"/>
          </p:cNvSpPr>
          <p:nvPr>
            <p:ph type="title" idx="2" hasCustomPrompt="1"/>
          </p:nvPr>
        </p:nvSpPr>
        <p:spPr>
          <a:xfrm>
            <a:off x="715050" y="1971071"/>
            <a:ext cx="7713900" cy="87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43" name="Google Shape;443;p22"/>
          <p:cNvSpPr txBox="1">
            <a:spLocks noGrp="1"/>
          </p:cNvSpPr>
          <p:nvPr>
            <p:ph type="subTitle" idx="3"/>
          </p:nvPr>
        </p:nvSpPr>
        <p:spPr>
          <a:xfrm>
            <a:off x="715050" y="2772058"/>
            <a:ext cx="7713900" cy="4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44" name="Google Shape;444;p22"/>
          <p:cNvSpPr txBox="1">
            <a:spLocks noGrp="1"/>
          </p:cNvSpPr>
          <p:nvPr>
            <p:ph type="title" idx="4" hasCustomPrompt="1"/>
          </p:nvPr>
        </p:nvSpPr>
        <p:spPr>
          <a:xfrm>
            <a:off x="715050" y="3343775"/>
            <a:ext cx="7713900" cy="87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45" name="Google Shape;445;p22"/>
          <p:cNvSpPr txBox="1">
            <a:spLocks noGrp="1"/>
          </p:cNvSpPr>
          <p:nvPr>
            <p:ph type="subTitle" idx="5"/>
          </p:nvPr>
        </p:nvSpPr>
        <p:spPr>
          <a:xfrm>
            <a:off x="715050" y="4144762"/>
            <a:ext cx="7713900" cy="4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86"/>
        <p:cNvGrpSpPr/>
        <p:nvPr/>
      </p:nvGrpSpPr>
      <p:grpSpPr>
        <a:xfrm>
          <a:off x="0" y="0"/>
          <a:ext cx="0" cy="0"/>
          <a:chOff x="0" y="0"/>
          <a:chExt cx="0" cy="0"/>
        </a:xfrm>
      </p:grpSpPr>
      <p:grpSp>
        <p:nvGrpSpPr>
          <p:cNvPr id="487" name="Google Shape;487;p24"/>
          <p:cNvGrpSpPr/>
          <p:nvPr/>
        </p:nvGrpSpPr>
        <p:grpSpPr>
          <a:xfrm flipH="1">
            <a:off x="-1743382" y="-266675"/>
            <a:ext cx="12963945" cy="9643175"/>
            <a:chOff x="-2124382" y="-266675"/>
            <a:chExt cx="12963945" cy="9643175"/>
          </a:xfrm>
        </p:grpSpPr>
        <p:pic>
          <p:nvPicPr>
            <p:cNvPr id="488" name="Google Shape;488;p24"/>
            <p:cNvPicPr preferRelativeResize="0"/>
            <p:nvPr/>
          </p:nvPicPr>
          <p:blipFill>
            <a:blip r:embed="rId2">
              <a:alphaModFix/>
            </a:blip>
            <a:stretch>
              <a:fillRect/>
            </a:stretch>
          </p:blipFill>
          <p:spPr>
            <a:xfrm rot="10800000" flipH="1">
              <a:off x="-1695564" y="4608500"/>
              <a:ext cx="12535127" cy="4768000"/>
            </a:xfrm>
            <a:prstGeom prst="rect">
              <a:avLst/>
            </a:prstGeom>
            <a:noFill/>
            <a:ln>
              <a:noFill/>
            </a:ln>
          </p:spPr>
        </p:pic>
        <p:grpSp>
          <p:nvGrpSpPr>
            <p:cNvPr id="489" name="Google Shape;489;p24"/>
            <p:cNvGrpSpPr/>
            <p:nvPr/>
          </p:nvGrpSpPr>
          <p:grpSpPr>
            <a:xfrm>
              <a:off x="56220" y="151655"/>
              <a:ext cx="612909" cy="766684"/>
              <a:chOff x="7663808" y="5978673"/>
              <a:chExt cx="188009" cy="235179"/>
            </a:xfrm>
          </p:grpSpPr>
          <p:sp>
            <p:nvSpPr>
              <p:cNvPr id="490" name="Google Shape;490;p24"/>
              <p:cNvSpPr/>
              <p:nvPr/>
            </p:nvSpPr>
            <p:spPr>
              <a:xfrm>
                <a:off x="7788596" y="5978673"/>
                <a:ext cx="21630" cy="19985"/>
              </a:xfrm>
              <a:custGeom>
                <a:avLst/>
                <a:gdLst/>
                <a:ahLst/>
                <a:cxnLst/>
                <a:rect l="l" t="t" r="r" b="b"/>
                <a:pathLst>
                  <a:path w="21630" h="19985" extrusionOk="0">
                    <a:moveTo>
                      <a:pt x="12122" y="440"/>
                    </a:moveTo>
                    <a:cubicBezTo>
                      <a:pt x="11669" y="390"/>
                      <a:pt x="11267" y="339"/>
                      <a:pt x="10815" y="289"/>
                    </a:cubicBezTo>
                    <a:cubicBezTo>
                      <a:pt x="11669" y="390"/>
                      <a:pt x="12524" y="541"/>
                      <a:pt x="13378" y="641"/>
                    </a:cubicBezTo>
                    <a:cubicBezTo>
                      <a:pt x="13278" y="641"/>
                      <a:pt x="13127" y="541"/>
                      <a:pt x="13027" y="490"/>
                    </a:cubicBezTo>
                    <a:cubicBezTo>
                      <a:pt x="12926" y="490"/>
                      <a:pt x="12775" y="390"/>
                      <a:pt x="12675" y="339"/>
                    </a:cubicBezTo>
                    <a:cubicBezTo>
                      <a:pt x="10915" y="-113"/>
                      <a:pt x="9105" y="-113"/>
                      <a:pt x="7346" y="339"/>
                    </a:cubicBezTo>
                    <a:cubicBezTo>
                      <a:pt x="5636" y="792"/>
                      <a:pt x="4178" y="1697"/>
                      <a:pt x="2921" y="2903"/>
                    </a:cubicBezTo>
                    <a:cubicBezTo>
                      <a:pt x="2419" y="3557"/>
                      <a:pt x="1866" y="4261"/>
                      <a:pt x="1363" y="4915"/>
                    </a:cubicBezTo>
                    <a:cubicBezTo>
                      <a:pt x="458" y="6473"/>
                      <a:pt x="5" y="8183"/>
                      <a:pt x="5" y="9993"/>
                    </a:cubicBezTo>
                    <a:cubicBezTo>
                      <a:pt x="-45" y="11350"/>
                      <a:pt x="256" y="12657"/>
                      <a:pt x="860" y="13864"/>
                    </a:cubicBezTo>
                    <a:cubicBezTo>
                      <a:pt x="1262" y="15121"/>
                      <a:pt x="1966" y="16176"/>
                      <a:pt x="2921" y="17082"/>
                    </a:cubicBezTo>
                    <a:cubicBezTo>
                      <a:pt x="4178" y="18339"/>
                      <a:pt x="5636" y="19193"/>
                      <a:pt x="7346" y="19646"/>
                    </a:cubicBezTo>
                    <a:cubicBezTo>
                      <a:pt x="9105" y="20098"/>
                      <a:pt x="10915" y="20098"/>
                      <a:pt x="12675" y="19646"/>
                    </a:cubicBezTo>
                    <a:cubicBezTo>
                      <a:pt x="12775" y="19646"/>
                      <a:pt x="12926" y="19545"/>
                      <a:pt x="13027" y="19495"/>
                    </a:cubicBezTo>
                    <a:cubicBezTo>
                      <a:pt x="13127" y="19495"/>
                      <a:pt x="13278" y="19394"/>
                      <a:pt x="13378" y="19344"/>
                    </a:cubicBezTo>
                    <a:cubicBezTo>
                      <a:pt x="12524" y="19444"/>
                      <a:pt x="11669" y="19595"/>
                      <a:pt x="10815" y="19696"/>
                    </a:cubicBezTo>
                    <a:cubicBezTo>
                      <a:pt x="11267" y="19646"/>
                      <a:pt x="11669" y="19595"/>
                      <a:pt x="12122" y="19545"/>
                    </a:cubicBezTo>
                    <a:cubicBezTo>
                      <a:pt x="13429" y="19545"/>
                      <a:pt x="14686" y="19344"/>
                      <a:pt x="15792" y="18741"/>
                    </a:cubicBezTo>
                    <a:cubicBezTo>
                      <a:pt x="16999" y="18339"/>
                      <a:pt x="18004" y="17685"/>
                      <a:pt x="18859" y="16780"/>
                    </a:cubicBezTo>
                    <a:cubicBezTo>
                      <a:pt x="19814" y="15925"/>
                      <a:pt x="20468" y="14869"/>
                      <a:pt x="20820" y="13713"/>
                    </a:cubicBezTo>
                    <a:cubicBezTo>
                      <a:pt x="21423" y="12557"/>
                      <a:pt x="21674" y="11350"/>
                      <a:pt x="21624" y="10043"/>
                    </a:cubicBezTo>
                    <a:cubicBezTo>
                      <a:pt x="21523" y="9188"/>
                      <a:pt x="21373" y="8334"/>
                      <a:pt x="21272" y="7529"/>
                    </a:cubicBezTo>
                    <a:cubicBezTo>
                      <a:pt x="20820" y="5920"/>
                      <a:pt x="20015" y="4513"/>
                      <a:pt x="18809" y="3306"/>
                    </a:cubicBezTo>
                    <a:cubicBezTo>
                      <a:pt x="18155" y="2803"/>
                      <a:pt x="17501" y="2300"/>
                      <a:pt x="16898" y="1797"/>
                    </a:cubicBezTo>
                    <a:cubicBezTo>
                      <a:pt x="15390" y="943"/>
                      <a:pt x="13781" y="490"/>
                      <a:pt x="12072" y="490"/>
                    </a:cubicBezTo>
                    <a:lnTo>
                      <a:pt x="12072" y="49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24"/>
              <p:cNvSpPr/>
              <p:nvPr/>
            </p:nvSpPr>
            <p:spPr>
              <a:xfrm>
                <a:off x="7769559" y="6035623"/>
                <a:ext cx="11519" cy="11915"/>
              </a:xfrm>
              <a:custGeom>
                <a:avLst/>
                <a:gdLst/>
                <a:ahLst/>
                <a:cxnLst/>
                <a:rect l="l" t="t" r="r" b="b"/>
                <a:pathLst>
                  <a:path w="11519" h="11915" extrusionOk="0">
                    <a:moveTo>
                      <a:pt x="5769" y="11915"/>
                    </a:moveTo>
                    <a:cubicBezTo>
                      <a:pt x="13411" y="11915"/>
                      <a:pt x="13462" y="0"/>
                      <a:pt x="5769" y="0"/>
                    </a:cubicBezTo>
                    <a:cubicBezTo>
                      <a:pt x="-1923" y="0"/>
                      <a:pt x="-1923" y="11915"/>
                      <a:pt x="5769" y="11915"/>
                    </a:cubicBezTo>
                    <a:lnTo>
                      <a:pt x="5769" y="1191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24"/>
              <p:cNvSpPr/>
              <p:nvPr/>
            </p:nvSpPr>
            <p:spPr>
              <a:xfrm>
                <a:off x="7824913" y="6033763"/>
                <a:ext cx="15158" cy="15686"/>
              </a:xfrm>
              <a:custGeom>
                <a:avLst/>
                <a:gdLst/>
                <a:ahLst/>
                <a:cxnLst/>
                <a:rect l="l" t="t" r="r" b="b"/>
                <a:pathLst>
                  <a:path w="15158" h="15686" extrusionOk="0">
                    <a:moveTo>
                      <a:pt x="7579" y="15686"/>
                    </a:moveTo>
                    <a:cubicBezTo>
                      <a:pt x="17685" y="15686"/>
                      <a:pt x="17685" y="0"/>
                      <a:pt x="7579" y="0"/>
                    </a:cubicBezTo>
                    <a:cubicBezTo>
                      <a:pt x="-2526" y="0"/>
                      <a:pt x="-2526" y="15686"/>
                      <a:pt x="7579" y="15686"/>
                    </a:cubicBezTo>
                    <a:lnTo>
                      <a:pt x="7579" y="1568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24"/>
              <p:cNvSpPr/>
              <p:nvPr/>
            </p:nvSpPr>
            <p:spPr>
              <a:xfrm>
                <a:off x="7783416" y="6113200"/>
                <a:ext cx="19620" cy="17697"/>
              </a:xfrm>
              <a:custGeom>
                <a:avLst/>
                <a:gdLst/>
                <a:ahLst/>
                <a:cxnLst/>
                <a:rect l="l" t="t" r="r" b="b"/>
                <a:pathLst>
                  <a:path w="19620" h="17697" extrusionOk="0">
                    <a:moveTo>
                      <a:pt x="10967" y="201"/>
                    </a:moveTo>
                    <a:cubicBezTo>
                      <a:pt x="10263" y="151"/>
                      <a:pt x="9559" y="101"/>
                      <a:pt x="8855" y="0"/>
                    </a:cubicBezTo>
                    <a:cubicBezTo>
                      <a:pt x="7648" y="0"/>
                      <a:pt x="6492" y="201"/>
                      <a:pt x="5436" y="754"/>
                    </a:cubicBezTo>
                    <a:cubicBezTo>
                      <a:pt x="4330" y="1106"/>
                      <a:pt x="3375" y="1709"/>
                      <a:pt x="2570" y="2564"/>
                    </a:cubicBezTo>
                    <a:cubicBezTo>
                      <a:pt x="1716" y="3369"/>
                      <a:pt x="1112" y="4324"/>
                      <a:pt x="761" y="5430"/>
                    </a:cubicBezTo>
                    <a:cubicBezTo>
                      <a:pt x="208" y="6486"/>
                      <a:pt x="-44" y="7642"/>
                      <a:pt x="6" y="8849"/>
                    </a:cubicBezTo>
                    <a:cubicBezTo>
                      <a:pt x="107" y="9653"/>
                      <a:pt x="208" y="10407"/>
                      <a:pt x="308" y="11212"/>
                    </a:cubicBezTo>
                    <a:cubicBezTo>
                      <a:pt x="710" y="12720"/>
                      <a:pt x="1464" y="14027"/>
                      <a:pt x="2570" y="15133"/>
                    </a:cubicBezTo>
                    <a:cubicBezTo>
                      <a:pt x="3174" y="15586"/>
                      <a:pt x="3777" y="16038"/>
                      <a:pt x="4380" y="16491"/>
                    </a:cubicBezTo>
                    <a:cubicBezTo>
                      <a:pt x="5738" y="17295"/>
                      <a:pt x="7246" y="17697"/>
                      <a:pt x="8855" y="17697"/>
                    </a:cubicBezTo>
                    <a:cubicBezTo>
                      <a:pt x="9559" y="17647"/>
                      <a:pt x="10263" y="17597"/>
                      <a:pt x="10967" y="17496"/>
                    </a:cubicBezTo>
                    <a:cubicBezTo>
                      <a:pt x="12173" y="17496"/>
                      <a:pt x="13279" y="17295"/>
                      <a:pt x="14285" y="16742"/>
                    </a:cubicBezTo>
                    <a:cubicBezTo>
                      <a:pt x="15341" y="16390"/>
                      <a:pt x="16296" y="15787"/>
                      <a:pt x="17050" y="14932"/>
                    </a:cubicBezTo>
                    <a:cubicBezTo>
                      <a:pt x="17904" y="14127"/>
                      <a:pt x="18508" y="13223"/>
                      <a:pt x="18860" y="12167"/>
                    </a:cubicBezTo>
                    <a:cubicBezTo>
                      <a:pt x="19413" y="11111"/>
                      <a:pt x="19664" y="10005"/>
                      <a:pt x="19614" y="8849"/>
                    </a:cubicBezTo>
                    <a:cubicBezTo>
                      <a:pt x="19514" y="8094"/>
                      <a:pt x="19413" y="7290"/>
                      <a:pt x="19312" y="6536"/>
                    </a:cubicBezTo>
                    <a:cubicBezTo>
                      <a:pt x="18910" y="5078"/>
                      <a:pt x="18156" y="3771"/>
                      <a:pt x="17100" y="2715"/>
                    </a:cubicBezTo>
                    <a:cubicBezTo>
                      <a:pt x="16497" y="2262"/>
                      <a:pt x="15944" y="1810"/>
                      <a:pt x="15341" y="1358"/>
                    </a:cubicBezTo>
                    <a:cubicBezTo>
                      <a:pt x="13983" y="553"/>
                      <a:pt x="12525" y="201"/>
                      <a:pt x="10967" y="151"/>
                    </a:cubicBezTo>
                    <a:lnTo>
                      <a:pt x="10967" y="15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24"/>
              <p:cNvSpPr/>
              <p:nvPr/>
            </p:nvSpPr>
            <p:spPr>
              <a:xfrm>
                <a:off x="7715411" y="6126517"/>
                <a:ext cx="18174" cy="19463"/>
              </a:xfrm>
              <a:custGeom>
                <a:avLst/>
                <a:gdLst/>
                <a:ahLst/>
                <a:cxnLst/>
                <a:rect l="l" t="t" r="r" b="b"/>
                <a:pathLst>
                  <a:path w="18174" h="19463" extrusionOk="0">
                    <a:moveTo>
                      <a:pt x="1093" y="6039"/>
                    </a:moveTo>
                    <a:cubicBezTo>
                      <a:pt x="842" y="6693"/>
                      <a:pt x="591" y="7296"/>
                      <a:pt x="340" y="7950"/>
                    </a:cubicBezTo>
                    <a:cubicBezTo>
                      <a:pt x="-113" y="9558"/>
                      <a:pt x="-113" y="11168"/>
                      <a:pt x="340" y="12776"/>
                    </a:cubicBezTo>
                    <a:cubicBezTo>
                      <a:pt x="792" y="14335"/>
                      <a:pt x="1546" y="15642"/>
                      <a:pt x="2652" y="16798"/>
                    </a:cubicBezTo>
                    <a:cubicBezTo>
                      <a:pt x="3256" y="17251"/>
                      <a:pt x="3859" y="17753"/>
                      <a:pt x="4512" y="18206"/>
                    </a:cubicBezTo>
                    <a:cubicBezTo>
                      <a:pt x="5920" y="19010"/>
                      <a:pt x="7479" y="19463"/>
                      <a:pt x="9088" y="19463"/>
                    </a:cubicBezTo>
                    <a:cubicBezTo>
                      <a:pt x="10345" y="19463"/>
                      <a:pt x="11501" y="19262"/>
                      <a:pt x="12607" y="18659"/>
                    </a:cubicBezTo>
                    <a:cubicBezTo>
                      <a:pt x="13713" y="18307"/>
                      <a:pt x="14719" y="17653"/>
                      <a:pt x="15523" y="16798"/>
                    </a:cubicBezTo>
                    <a:cubicBezTo>
                      <a:pt x="16629" y="15642"/>
                      <a:pt x="17433" y="14335"/>
                      <a:pt x="17836" y="12776"/>
                    </a:cubicBezTo>
                    <a:cubicBezTo>
                      <a:pt x="18288" y="11168"/>
                      <a:pt x="18288" y="9558"/>
                      <a:pt x="17836" y="7950"/>
                    </a:cubicBezTo>
                    <a:cubicBezTo>
                      <a:pt x="17584" y="7296"/>
                      <a:pt x="17333" y="6693"/>
                      <a:pt x="17081" y="6039"/>
                    </a:cubicBezTo>
                    <a:cubicBezTo>
                      <a:pt x="16780" y="5386"/>
                      <a:pt x="16529" y="4732"/>
                      <a:pt x="16227" y="4078"/>
                    </a:cubicBezTo>
                    <a:cubicBezTo>
                      <a:pt x="15724" y="3123"/>
                      <a:pt x="14970" y="2319"/>
                      <a:pt x="14065" y="1766"/>
                    </a:cubicBezTo>
                    <a:cubicBezTo>
                      <a:pt x="13562" y="1263"/>
                      <a:pt x="12959" y="911"/>
                      <a:pt x="12255" y="710"/>
                    </a:cubicBezTo>
                    <a:cubicBezTo>
                      <a:pt x="11249" y="207"/>
                      <a:pt x="10194" y="-44"/>
                      <a:pt x="9037" y="6"/>
                    </a:cubicBezTo>
                    <a:cubicBezTo>
                      <a:pt x="8283" y="107"/>
                      <a:pt x="7579" y="207"/>
                      <a:pt x="6825" y="308"/>
                    </a:cubicBezTo>
                    <a:cubicBezTo>
                      <a:pt x="6171" y="610"/>
                      <a:pt x="5518" y="861"/>
                      <a:pt x="4864" y="1163"/>
                    </a:cubicBezTo>
                    <a:cubicBezTo>
                      <a:pt x="3909" y="1665"/>
                      <a:pt x="3105" y="2419"/>
                      <a:pt x="2552" y="3324"/>
                    </a:cubicBezTo>
                    <a:cubicBezTo>
                      <a:pt x="1797" y="4129"/>
                      <a:pt x="1345" y="5084"/>
                      <a:pt x="1044" y="6140"/>
                    </a:cubicBezTo>
                    <a:lnTo>
                      <a:pt x="1044" y="614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24"/>
              <p:cNvSpPr/>
              <p:nvPr/>
            </p:nvSpPr>
            <p:spPr>
              <a:xfrm>
                <a:off x="7768685" y="6077252"/>
                <a:ext cx="19469" cy="17496"/>
              </a:xfrm>
              <a:custGeom>
                <a:avLst/>
                <a:gdLst/>
                <a:ahLst/>
                <a:cxnLst/>
                <a:rect l="l" t="t" r="r" b="b"/>
                <a:pathLst>
                  <a:path w="19469" h="17496" extrusionOk="0">
                    <a:moveTo>
                      <a:pt x="10866" y="201"/>
                    </a:moveTo>
                    <a:cubicBezTo>
                      <a:pt x="10162" y="151"/>
                      <a:pt x="9458" y="101"/>
                      <a:pt x="8754" y="0"/>
                    </a:cubicBezTo>
                    <a:cubicBezTo>
                      <a:pt x="7548" y="0"/>
                      <a:pt x="6442" y="201"/>
                      <a:pt x="5386" y="754"/>
                    </a:cubicBezTo>
                    <a:cubicBezTo>
                      <a:pt x="4280" y="1106"/>
                      <a:pt x="3375" y="1709"/>
                      <a:pt x="2570" y="2564"/>
                    </a:cubicBezTo>
                    <a:cubicBezTo>
                      <a:pt x="1716" y="3369"/>
                      <a:pt x="1113" y="4324"/>
                      <a:pt x="761" y="5380"/>
                    </a:cubicBezTo>
                    <a:cubicBezTo>
                      <a:pt x="208" y="6436"/>
                      <a:pt x="-44" y="7541"/>
                      <a:pt x="6" y="8748"/>
                    </a:cubicBezTo>
                    <a:cubicBezTo>
                      <a:pt x="107" y="9502"/>
                      <a:pt x="208" y="10307"/>
                      <a:pt x="308" y="11061"/>
                    </a:cubicBezTo>
                    <a:cubicBezTo>
                      <a:pt x="710" y="12569"/>
                      <a:pt x="1464" y="13826"/>
                      <a:pt x="2570" y="14932"/>
                    </a:cubicBezTo>
                    <a:lnTo>
                      <a:pt x="4331" y="16289"/>
                    </a:lnTo>
                    <a:cubicBezTo>
                      <a:pt x="5688" y="17094"/>
                      <a:pt x="7196" y="17496"/>
                      <a:pt x="8754" y="17496"/>
                    </a:cubicBezTo>
                    <a:cubicBezTo>
                      <a:pt x="9458" y="17446"/>
                      <a:pt x="10162" y="17395"/>
                      <a:pt x="10866" y="17295"/>
                    </a:cubicBezTo>
                    <a:cubicBezTo>
                      <a:pt x="12073" y="17295"/>
                      <a:pt x="13179" y="17094"/>
                      <a:pt x="14185" y="16541"/>
                    </a:cubicBezTo>
                    <a:cubicBezTo>
                      <a:pt x="15240" y="16189"/>
                      <a:pt x="16196" y="15586"/>
                      <a:pt x="16949" y="14782"/>
                    </a:cubicBezTo>
                    <a:cubicBezTo>
                      <a:pt x="17804" y="14027"/>
                      <a:pt x="18357" y="13072"/>
                      <a:pt x="18710" y="12016"/>
                    </a:cubicBezTo>
                    <a:cubicBezTo>
                      <a:pt x="19263" y="11011"/>
                      <a:pt x="19514" y="9904"/>
                      <a:pt x="19463" y="8698"/>
                    </a:cubicBezTo>
                    <a:lnTo>
                      <a:pt x="19162" y="6436"/>
                    </a:lnTo>
                    <a:cubicBezTo>
                      <a:pt x="18760" y="4977"/>
                      <a:pt x="18006" y="3720"/>
                      <a:pt x="16949" y="2614"/>
                    </a:cubicBezTo>
                    <a:cubicBezTo>
                      <a:pt x="16346" y="2162"/>
                      <a:pt x="15793" y="1709"/>
                      <a:pt x="15190" y="1257"/>
                    </a:cubicBezTo>
                    <a:cubicBezTo>
                      <a:pt x="13832" y="503"/>
                      <a:pt x="12425" y="101"/>
                      <a:pt x="10866" y="101"/>
                    </a:cubicBezTo>
                    <a:lnTo>
                      <a:pt x="10866" y="1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24"/>
              <p:cNvSpPr/>
              <p:nvPr/>
            </p:nvSpPr>
            <p:spPr>
              <a:xfrm>
                <a:off x="7715223" y="6099826"/>
                <a:ext cx="10105" cy="10507"/>
              </a:xfrm>
              <a:custGeom>
                <a:avLst/>
                <a:gdLst/>
                <a:ahLst/>
                <a:cxnLst/>
                <a:rect l="l" t="t" r="r" b="b"/>
                <a:pathLst>
                  <a:path w="10105" h="10507" extrusionOk="0">
                    <a:moveTo>
                      <a:pt x="5053" y="10508"/>
                    </a:moveTo>
                    <a:cubicBezTo>
                      <a:pt x="11790" y="10508"/>
                      <a:pt x="11790" y="0"/>
                      <a:pt x="5053" y="0"/>
                    </a:cubicBezTo>
                    <a:cubicBezTo>
                      <a:pt x="-1684" y="0"/>
                      <a:pt x="-1684" y="10508"/>
                      <a:pt x="5053" y="10508"/>
                    </a:cubicBezTo>
                    <a:lnTo>
                      <a:pt x="5053" y="1050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24"/>
              <p:cNvSpPr/>
              <p:nvPr/>
            </p:nvSpPr>
            <p:spPr>
              <a:xfrm>
                <a:off x="7719383" y="6034065"/>
                <a:ext cx="14554" cy="15082"/>
              </a:xfrm>
              <a:custGeom>
                <a:avLst/>
                <a:gdLst/>
                <a:ahLst/>
                <a:cxnLst/>
                <a:rect l="l" t="t" r="r" b="b"/>
                <a:pathLst>
                  <a:path w="14554" h="15082" extrusionOk="0">
                    <a:moveTo>
                      <a:pt x="7277" y="15083"/>
                    </a:moveTo>
                    <a:cubicBezTo>
                      <a:pt x="16981" y="15083"/>
                      <a:pt x="16981" y="0"/>
                      <a:pt x="7277" y="0"/>
                    </a:cubicBezTo>
                    <a:cubicBezTo>
                      <a:pt x="-2426" y="0"/>
                      <a:pt x="-2426" y="15083"/>
                      <a:pt x="7277" y="15083"/>
                    </a:cubicBezTo>
                    <a:lnTo>
                      <a:pt x="7277" y="1508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24"/>
              <p:cNvSpPr/>
              <p:nvPr/>
            </p:nvSpPr>
            <p:spPr>
              <a:xfrm>
                <a:off x="7690173" y="5979415"/>
                <a:ext cx="17873" cy="18501"/>
              </a:xfrm>
              <a:custGeom>
                <a:avLst/>
                <a:gdLst/>
                <a:ahLst/>
                <a:cxnLst/>
                <a:rect l="l" t="t" r="r" b="b"/>
                <a:pathLst>
                  <a:path w="17873" h="18501" extrusionOk="0">
                    <a:moveTo>
                      <a:pt x="8937" y="18501"/>
                    </a:moveTo>
                    <a:cubicBezTo>
                      <a:pt x="20852" y="18501"/>
                      <a:pt x="20852" y="0"/>
                      <a:pt x="8937" y="0"/>
                    </a:cubicBezTo>
                    <a:cubicBezTo>
                      <a:pt x="-2979" y="0"/>
                      <a:pt x="-2979" y="18501"/>
                      <a:pt x="8937" y="18501"/>
                    </a:cubicBezTo>
                    <a:lnTo>
                      <a:pt x="8937" y="185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24"/>
              <p:cNvSpPr/>
              <p:nvPr/>
            </p:nvSpPr>
            <p:spPr>
              <a:xfrm>
                <a:off x="7663808" y="6047790"/>
                <a:ext cx="18559" cy="17194"/>
              </a:xfrm>
              <a:custGeom>
                <a:avLst/>
                <a:gdLst/>
                <a:ahLst/>
                <a:cxnLst/>
                <a:rect l="l" t="t" r="r" b="b"/>
                <a:pathLst>
                  <a:path w="18559" h="17194" extrusionOk="0">
                    <a:moveTo>
                      <a:pt x="2270" y="14178"/>
                    </a:moveTo>
                    <a:cubicBezTo>
                      <a:pt x="2270" y="14178"/>
                      <a:pt x="2471" y="14379"/>
                      <a:pt x="2572" y="14429"/>
                    </a:cubicBezTo>
                    <a:cubicBezTo>
                      <a:pt x="3074" y="14932"/>
                      <a:pt x="3628" y="15384"/>
                      <a:pt x="4281" y="15737"/>
                    </a:cubicBezTo>
                    <a:cubicBezTo>
                      <a:pt x="4934" y="16038"/>
                      <a:pt x="5588" y="16290"/>
                      <a:pt x="6242" y="16592"/>
                    </a:cubicBezTo>
                    <a:cubicBezTo>
                      <a:pt x="6242" y="16592"/>
                      <a:pt x="6342" y="16592"/>
                      <a:pt x="6393" y="16592"/>
                    </a:cubicBezTo>
                    <a:cubicBezTo>
                      <a:pt x="6493" y="16592"/>
                      <a:pt x="6544" y="16592"/>
                      <a:pt x="6644" y="16641"/>
                    </a:cubicBezTo>
                    <a:cubicBezTo>
                      <a:pt x="6996" y="16742"/>
                      <a:pt x="7348" y="16792"/>
                      <a:pt x="7700" y="16893"/>
                    </a:cubicBezTo>
                    <a:cubicBezTo>
                      <a:pt x="9208" y="17295"/>
                      <a:pt x="10767" y="17295"/>
                      <a:pt x="12275" y="16893"/>
                    </a:cubicBezTo>
                    <a:cubicBezTo>
                      <a:pt x="13733" y="16491"/>
                      <a:pt x="14990" y="15737"/>
                      <a:pt x="16046" y="14681"/>
                    </a:cubicBezTo>
                    <a:lnTo>
                      <a:pt x="17404" y="12921"/>
                    </a:lnTo>
                    <a:cubicBezTo>
                      <a:pt x="18157" y="11564"/>
                      <a:pt x="18560" y="10156"/>
                      <a:pt x="18560" y="8597"/>
                    </a:cubicBezTo>
                    <a:cubicBezTo>
                      <a:pt x="18560" y="7391"/>
                      <a:pt x="18358" y="6285"/>
                      <a:pt x="17806" y="5279"/>
                    </a:cubicBezTo>
                    <a:cubicBezTo>
                      <a:pt x="17454" y="4223"/>
                      <a:pt x="16850" y="3268"/>
                      <a:pt x="16046" y="2514"/>
                    </a:cubicBezTo>
                    <a:cubicBezTo>
                      <a:pt x="14990" y="1458"/>
                      <a:pt x="13683" y="704"/>
                      <a:pt x="12275" y="301"/>
                    </a:cubicBezTo>
                    <a:cubicBezTo>
                      <a:pt x="10767" y="-100"/>
                      <a:pt x="9208" y="-100"/>
                      <a:pt x="7700" y="301"/>
                    </a:cubicBezTo>
                    <a:cubicBezTo>
                      <a:pt x="7348" y="402"/>
                      <a:pt x="6996" y="452"/>
                      <a:pt x="6644" y="553"/>
                    </a:cubicBezTo>
                    <a:cubicBezTo>
                      <a:pt x="6544" y="553"/>
                      <a:pt x="6493" y="553"/>
                      <a:pt x="6393" y="603"/>
                    </a:cubicBezTo>
                    <a:cubicBezTo>
                      <a:pt x="4934" y="955"/>
                      <a:pt x="3628" y="1760"/>
                      <a:pt x="2572" y="2766"/>
                    </a:cubicBezTo>
                    <a:cubicBezTo>
                      <a:pt x="2471" y="2866"/>
                      <a:pt x="2371" y="2966"/>
                      <a:pt x="2270" y="3017"/>
                    </a:cubicBezTo>
                    <a:cubicBezTo>
                      <a:pt x="1516" y="3721"/>
                      <a:pt x="963" y="4575"/>
                      <a:pt x="661" y="5530"/>
                    </a:cubicBezTo>
                    <a:cubicBezTo>
                      <a:pt x="158" y="6486"/>
                      <a:pt x="-43" y="7491"/>
                      <a:pt x="7" y="8547"/>
                    </a:cubicBezTo>
                    <a:cubicBezTo>
                      <a:pt x="108" y="9251"/>
                      <a:pt x="209" y="9955"/>
                      <a:pt x="309" y="10608"/>
                    </a:cubicBezTo>
                    <a:cubicBezTo>
                      <a:pt x="661" y="11916"/>
                      <a:pt x="1365" y="13072"/>
                      <a:pt x="2321" y="14078"/>
                    </a:cubicBezTo>
                    <a:lnTo>
                      <a:pt x="2321" y="1407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24"/>
              <p:cNvSpPr/>
              <p:nvPr/>
            </p:nvSpPr>
            <p:spPr>
              <a:xfrm>
                <a:off x="7739569" y="5997011"/>
                <a:ext cx="20720" cy="21468"/>
              </a:xfrm>
              <a:custGeom>
                <a:avLst/>
                <a:gdLst/>
                <a:ahLst/>
                <a:cxnLst/>
                <a:rect l="l" t="t" r="r" b="b"/>
                <a:pathLst>
                  <a:path w="20720" h="21468" extrusionOk="0">
                    <a:moveTo>
                      <a:pt x="10369" y="21468"/>
                    </a:moveTo>
                    <a:cubicBezTo>
                      <a:pt x="24145" y="21468"/>
                      <a:pt x="24195" y="0"/>
                      <a:pt x="10369" y="0"/>
                    </a:cubicBezTo>
                    <a:cubicBezTo>
                      <a:pt x="-3456" y="0"/>
                      <a:pt x="-3456" y="21468"/>
                      <a:pt x="10369" y="21468"/>
                    </a:cubicBezTo>
                    <a:lnTo>
                      <a:pt x="10369" y="2146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24"/>
              <p:cNvSpPr/>
              <p:nvPr/>
            </p:nvSpPr>
            <p:spPr>
              <a:xfrm>
                <a:off x="7834265" y="6098167"/>
                <a:ext cx="17552" cy="18149"/>
              </a:xfrm>
              <a:custGeom>
                <a:avLst/>
                <a:gdLst/>
                <a:ahLst/>
                <a:cxnLst/>
                <a:rect l="l" t="t" r="r" b="b"/>
                <a:pathLst>
                  <a:path w="17552" h="18149" extrusionOk="0">
                    <a:moveTo>
                      <a:pt x="8786" y="18150"/>
                    </a:moveTo>
                    <a:cubicBezTo>
                      <a:pt x="20450" y="18150"/>
                      <a:pt x="20500" y="0"/>
                      <a:pt x="8786" y="0"/>
                    </a:cubicBezTo>
                    <a:cubicBezTo>
                      <a:pt x="-2929" y="0"/>
                      <a:pt x="-2929" y="18150"/>
                      <a:pt x="8786" y="18150"/>
                    </a:cubicBezTo>
                    <a:lnTo>
                      <a:pt x="8786" y="181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24"/>
              <p:cNvSpPr/>
              <p:nvPr/>
            </p:nvSpPr>
            <p:spPr>
              <a:xfrm>
                <a:off x="7783259" y="6199574"/>
                <a:ext cx="13782" cy="14278"/>
              </a:xfrm>
              <a:custGeom>
                <a:avLst/>
                <a:gdLst/>
                <a:ahLst/>
                <a:cxnLst/>
                <a:rect l="l" t="t" r="r" b="b"/>
                <a:pathLst>
                  <a:path w="13782" h="14278" extrusionOk="0">
                    <a:moveTo>
                      <a:pt x="6900" y="14279"/>
                    </a:moveTo>
                    <a:cubicBezTo>
                      <a:pt x="16051" y="14279"/>
                      <a:pt x="16101" y="0"/>
                      <a:pt x="6900" y="0"/>
                    </a:cubicBezTo>
                    <a:cubicBezTo>
                      <a:pt x="-2300" y="0"/>
                      <a:pt x="-2300" y="14279"/>
                      <a:pt x="6900" y="14279"/>
                    </a:cubicBezTo>
                    <a:lnTo>
                      <a:pt x="6900" y="1427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03" name="Google Shape;503;p24"/>
            <p:cNvPicPr preferRelativeResize="0"/>
            <p:nvPr/>
          </p:nvPicPr>
          <p:blipFill>
            <a:blip r:embed="rId3">
              <a:alphaModFix/>
            </a:blip>
            <a:stretch>
              <a:fillRect/>
            </a:stretch>
          </p:blipFill>
          <p:spPr>
            <a:xfrm>
              <a:off x="8398400" y="-266675"/>
              <a:ext cx="553525" cy="1968573"/>
            </a:xfrm>
            <a:prstGeom prst="rect">
              <a:avLst/>
            </a:prstGeom>
            <a:noFill/>
            <a:ln>
              <a:noFill/>
            </a:ln>
          </p:spPr>
        </p:pic>
        <p:sp>
          <p:nvSpPr>
            <p:cNvPr id="504" name="Google Shape;504;p24"/>
            <p:cNvSpPr/>
            <p:nvPr/>
          </p:nvSpPr>
          <p:spPr>
            <a:xfrm rot="-5400000" flipH="1">
              <a:off x="-475328" y="2398779"/>
              <a:ext cx="3091296" cy="6389403"/>
            </a:xfrm>
            <a:custGeom>
              <a:avLst/>
              <a:gdLst/>
              <a:ahLst/>
              <a:cxnLst/>
              <a:rect l="l" t="t" r="r" b="b"/>
              <a:pathLst>
                <a:path w="885124" h="1829464" extrusionOk="0">
                  <a:moveTo>
                    <a:pt x="884529" y="1824640"/>
                  </a:moveTo>
                  <a:cubicBezTo>
                    <a:pt x="795541" y="1706088"/>
                    <a:pt x="712182" y="1583464"/>
                    <a:pt x="634053" y="1457472"/>
                  </a:cubicBezTo>
                  <a:cubicBezTo>
                    <a:pt x="632243" y="1454556"/>
                    <a:pt x="630333" y="1451640"/>
                    <a:pt x="628473" y="1448724"/>
                  </a:cubicBezTo>
                  <a:cubicBezTo>
                    <a:pt x="630534" y="1436507"/>
                    <a:pt x="632545" y="1424340"/>
                    <a:pt x="634657" y="1412173"/>
                  </a:cubicBezTo>
                  <a:cubicBezTo>
                    <a:pt x="635411" y="1407699"/>
                    <a:pt x="635360" y="1405486"/>
                    <a:pt x="630534" y="1403827"/>
                  </a:cubicBezTo>
                  <a:cubicBezTo>
                    <a:pt x="626210" y="1402319"/>
                    <a:pt x="621333" y="1403928"/>
                    <a:pt x="617814" y="1406542"/>
                  </a:cubicBezTo>
                  <a:cubicBezTo>
                    <a:pt x="606452" y="1414888"/>
                    <a:pt x="611932" y="1429518"/>
                    <a:pt x="617663" y="1439574"/>
                  </a:cubicBezTo>
                  <a:cubicBezTo>
                    <a:pt x="619171" y="1442238"/>
                    <a:pt x="620730" y="1444853"/>
                    <a:pt x="622288" y="1447467"/>
                  </a:cubicBezTo>
                  <a:cubicBezTo>
                    <a:pt x="620831" y="1454254"/>
                    <a:pt x="619372" y="1461042"/>
                    <a:pt x="617964" y="1467829"/>
                  </a:cubicBezTo>
                  <a:cubicBezTo>
                    <a:pt x="548935" y="1382862"/>
                    <a:pt x="483073" y="1295834"/>
                    <a:pt x="423244" y="1204080"/>
                  </a:cubicBezTo>
                  <a:cubicBezTo>
                    <a:pt x="362913" y="1111571"/>
                    <a:pt x="307911" y="1015493"/>
                    <a:pt x="258892" y="916499"/>
                  </a:cubicBezTo>
                  <a:cubicBezTo>
                    <a:pt x="245266" y="888998"/>
                    <a:pt x="232346" y="861246"/>
                    <a:pt x="219475" y="833392"/>
                  </a:cubicBezTo>
                  <a:cubicBezTo>
                    <a:pt x="209872" y="812678"/>
                    <a:pt x="199414" y="792266"/>
                    <a:pt x="184935" y="774720"/>
                  </a:cubicBezTo>
                  <a:cubicBezTo>
                    <a:pt x="192125" y="756017"/>
                    <a:pt x="180712" y="737968"/>
                    <a:pt x="163920" y="728315"/>
                  </a:cubicBezTo>
                  <a:cubicBezTo>
                    <a:pt x="140089" y="714589"/>
                    <a:pt x="112386" y="717204"/>
                    <a:pt x="86042" y="715444"/>
                  </a:cubicBezTo>
                  <a:cubicBezTo>
                    <a:pt x="70305" y="714388"/>
                    <a:pt x="54418" y="711372"/>
                    <a:pt x="41396" y="701970"/>
                  </a:cubicBezTo>
                  <a:cubicBezTo>
                    <a:pt x="30084" y="693725"/>
                    <a:pt x="22392" y="681658"/>
                    <a:pt x="17414" y="668788"/>
                  </a:cubicBezTo>
                  <a:cubicBezTo>
                    <a:pt x="8063" y="644404"/>
                    <a:pt x="7309" y="617406"/>
                    <a:pt x="7359" y="591614"/>
                  </a:cubicBezTo>
                  <a:cubicBezTo>
                    <a:pt x="7460" y="554158"/>
                    <a:pt x="7460" y="516652"/>
                    <a:pt x="7510" y="479196"/>
                  </a:cubicBezTo>
                  <a:cubicBezTo>
                    <a:pt x="7610" y="404837"/>
                    <a:pt x="7711" y="330479"/>
                    <a:pt x="7761" y="256120"/>
                  </a:cubicBezTo>
                  <a:cubicBezTo>
                    <a:pt x="7862" y="171505"/>
                    <a:pt x="7912" y="86840"/>
                    <a:pt x="8013" y="2225"/>
                  </a:cubicBezTo>
                  <a:cubicBezTo>
                    <a:pt x="8013" y="-742"/>
                    <a:pt x="3437" y="-742"/>
                    <a:pt x="3437" y="2225"/>
                  </a:cubicBezTo>
                  <a:cubicBezTo>
                    <a:pt x="2683" y="143099"/>
                    <a:pt x="1929" y="283923"/>
                    <a:pt x="1175" y="424797"/>
                  </a:cubicBezTo>
                  <a:cubicBezTo>
                    <a:pt x="974" y="460443"/>
                    <a:pt x="823" y="496139"/>
                    <a:pt x="622" y="531785"/>
                  </a:cubicBezTo>
                  <a:cubicBezTo>
                    <a:pt x="471" y="562252"/>
                    <a:pt x="-1037" y="593072"/>
                    <a:pt x="1276" y="623489"/>
                  </a:cubicBezTo>
                  <a:cubicBezTo>
                    <a:pt x="2985" y="645761"/>
                    <a:pt x="7007" y="669240"/>
                    <a:pt x="19375" y="688295"/>
                  </a:cubicBezTo>
                  <a:cubicBezTo>
                    <a:pt x="32548" y="708606"/>
                    <a:pt x="53362" y="718612"/>
                    <a:pt x="76992" y="721276"/>
                  </a:cubicBezTo>
                  <a:cubicBezTo>
                    <a:pt x="106806" y="724595"/>
                    <a:pt x="141094" y="718159"/>
                    <a:pt x="166986" y="737164"/>
                  </a:cubicBezTo>
                  <a:cubicBezTo>
                    <a:pt x="177897" y="745208"/>
                    <a:pt x="184432" y="757375"/>
                    <a:pt x="181014" y="770145"/>
                  </a:cubicBezTo>
                  <a:cubicBezTo>
                    <a:pt x="178852" y="767731"/>
                    <a:pt x="176640" y="765369"/>
                    <a:pt x="174327" y="763106"/>
                  </a:cubicBezTo>
                  <a:cubicBezTo>
                    <a:pt x="173623" y="762402"/>
                    <a:pt x="172567" y="762453"/>
                    <a:pt x="171813" y="763106"/>
                  </a:cubicBezTo>
                  <a:cubicBezTo>
                    <a:pt x="162059" y="771904"/>
                    <a:pt x="152205" y="780602"/>
                    <a:pt x="142351" y="789250"/>
                  </a:cubicBezTo>
                  <a:cubicBezTo>
                    <a:pt x="141546" y="789954"/>
                    <a:pt x="141546" y="791512"/>
                    <a:pt x="142351" y="792216"/>
                  </a:cubicBezTo>
                  <a:cubicBezTo>
                    <a:pt x="157232" y="804483"/>
                    <a:pt x="175684" y="793322"/>
                    <a:pt x="183376" y="778239"/>
                  </a:cubicBezTo>
                  <a:cubicBezTo>
                    <a:pt x="190616" y="787188"/>
                    <a:pt x="196750" y="796942"/>
                    <a:pt x="202280" y="807048"/>
                  </a:cubicBezTo>
                  <a:cubicBezTo>
                    <a:pt x="215453" y="831230"/>
                    <a:pt x="225860" y="856972"/>
                    <a:pt x="237574" y="881909"/>
                  </a:cubicBezTo>
                  <a:cubicBezTo>
                    <a:pt x="261908" y="933643"/>
                    <a:pt x="287750" y="984623"/>
                    <a:pt x="315150" y="1034799"/>
                  </a:cubicBezTo>
                  <a:cubicBezTo>
                    <a:pt x="370454" y="1136056"/>
                    <a:pt x="432143" y="1233793"/>
                    <a:pt x="499564" y="1327407"/>
                  </a:cubicBezTo>
                  <a:cubicBezTo>
                    <a:pt x="536969" y="1379292"/>
                    <a:pt x="575833" y="1430323"/>
                    <a:pt x="617311" y="1478940"/>
                  </a:cubicBezTo>
                  <a:cubicBezTo>
                    <a:pt x="619071" y="1481001"/>
                    <a:pt x="623093" y="1479996"/>
                    <a:pt x="623545" y="1477281"/>
                  </a:cubicBezTo>
                  <a:cubicBezTo>
                    <a:pt x="624802" y="1470192"/>
                    <a:pt x="626009" y="1463053"/>
                    <a:pt x="627216" y="1455913"/>
                  </a:cubicBezTo>
                  <a:cubicBezTo>
                    <a:pt x="634908" y="1468684"/>
                    <a:pt x="642902" y="1481353"/>
                    <a:pt x="650745" y="1494023"/>
                  </a:cubicBezTo>
                  <a:cubicBezTo>
                    <a:pt x="696094" y="1567376"/>
                    <a:pt x="743756" y="1639271"/>
                    <a:pt x="793278" y="1709909"/>
                  </a:cubicBezTo>
                  <a:cubicBezTo>
                    <a:pt x="821181" y="1749728"/>
                    <a:pt x="849739" y="1789094"/>
                    <a:pt x="878798" y="1828059"/>
                  </a:cubicBezTo>
                  <a:cubicBezTo>
                    <a:pt x="881312" y="1831427"/>
                    <a:pt x="887043" y="1828109"/>
                    <a:pt x="884479" y="1824740"/>
                  </a:cubicBezTo>
                  <a:close/>
                  <a:moveTo>
                    <a:pt x="179002" y="775273"/>
                  </a:moveTo>
                  <a:cubicBezTo>
                    <a:pt x="173523" y="786635"/>
                    <a:pt x="159294" y="797998"/>
                    <a:pt x="147077" y="790406"/>
                  </a:cubicBezTo>
                  <a:cubicBezTo>
                    <a:pt x="152155" y="785680"/>
                    <a:pt x="157183" y="781004"/>
                    <a:pt x="162310" y="776329"/>
                  </a:cubicBezTo>
                  <a:cubicBezTo>
                    <a:pt x="164774" y="774066"/>
                    <a:pt x="167388" y="770849"/>
                    <a:pt x="170254" y="769139"/>
                  </a:cubicBezTo>
                  <a:cubicBezTo>
                    <a:pt x="174176" y="766776"/>
                    <a:pt x="175081" y="768687"/>
                    <a:pt x="177997" y="771904"/>
                  </a:cubicBezTo>
                  <a:cubicBezTo>
                    <a:pt x="178550" y="772508"/>
                    <a:pt x="179053" y="773212"/>
                    <a:pt x="179606" y="773815"/>
                  </a:cubicBezTo>
                  <a:cubicBezTo>
                    <a:pt x="179404" y="774318"/>
                    <a:pt x="179203" y="774821"/>
                    <a:pt x="178952" y="775323"/>
                  </a:cubicBezTo>
                  <a:close/>
                  <a:moveTo>
                    <a:pt x="616909" y="1413832"/>
                  </a:moveTo>
                  <a:cubicBezTo>
                    <a:pt x="619875" y="1408654"/>
                    <a:pt x="628673" y="1404832"/>
                    <a:pt x="629679" y="1412575"/>
                  </a:cubicBezTo>
                  <a:cubicBezTo>
                    <a:pt x="630232" y="1416798"/>
                    <a:pt x="627366" y="1423636"/>
                    <a:pt x="626461" y="1427809"/>
                  </a:cubicBezTo>
                  <a:cubicBezTo>
                    <a:pt x="625506" y="1432183"/>
                    <a:pt x="624551" y="1436557"/>
                    <a:pt x="623646" y="1440931"/>
                  </a:cubicBezTo>
                  <a:cubicBezTo>
                    <a:pt x="621886" y="1438015"/>
                    <a:pt x="620177" y="1435049"/>
                    <a:pt x="618719" y="1431982"/>
                  </a:cubicBezTo>
                  <a:cubicBezTo>
                    <a:pt x="616155" y="1426653"/>
                    <a:pt x="613741" y="1419413"/>
                    <a:pt x="616909" y="141378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505"/>
        <p:cNvGrpSpPr/>
        <p:nvPr/>
      </p:nvGrpSpPr>
      <p:grpSpPr>
        <a:xfrm>
          <a:off x="0" y="0"/>
          <a:ext cx="0" cy="0"/>
          <a:chOff x="0" y="0"/>
          <a:chExt cx="0" cy="0"/>
        </a:xfrm>
      </p:grpSpPr>
      <p:grpSp>
        <p:nvGrpSpPr>
          <p:cNvPr id="506" name="Google Shape;506;p25"/>
          <p:cNvGrpSpPr/>
          <p:nvPr/>
        </p:nvGrpSpPr>
        <p:grpSpPr>
          <a:xfrm flipH="1">
            <a:off x="-3004775" y="-1648280"/>
            <a:ext cx="17647283" cy="8232532"/>
            <a:chOff x="-5671775" y="-1648280"/>
            <a:chExt cx="17647283" cy="8232532"/>
          </a:xfrm>
        </p:grpSpPr>
        <p:pic>
          <p:nvPicPr>
            <p:cNvPr id="507" name="Google Shape;507;p25"/>
            <p:cNvPicPr preferRelativeResize="0"/>
            <p:nvPr/>
          </p:nvPicPr>
          <p:blipFill>
            <a:blip r:embed="rId2">
              <a:alphaModFix/>
            </a:blip>
            <a:stretch>
              <a:fillRect/>
            </a:stretch>
          </p:blipFill>
          <p:spPr>
            <a:xfrm rot="1034745" flipH="1">
              <a:off x="7249975" y="-1018043"/>
              <a:ext cx="4542897" cy="1920969"/>
            </a:xfrm>
            <a:prstGeom prst="rect">
              <a:avLst/>
            </a:prstGeom>
            <a:noFill/>
            <a:ln>
              <a:noFill/>
            </a:ln>
          </p:spPr>
        </p:pic>
        <p:pic>
          <p:nvPicPr>
            <p:cNvPr id="508" name="Google Shape;508;p25"/>
            <p:cNvPicPr preferRelativeResize="0"/>
            <p:nvPr/>
          </p:nvPicPr>
          <p:blipFill>
            <a:blip r:embed="rId3">
              <a:alphaModFix/>
            </a:blip>
            <a:stretch>
              <a:fillRect/>
            </a:stretch>
          </p:blipFill>
          <p:spPr>
            <a:xfrm rot="10800000" flipH="1">
              <a:off x="-5671775" y="3877203"/>
              <a:ext cx="6904177" cy="2707050"/>
            </a:xfrm>
            <a:prstGeom prst="rect">
              <a:avLst/>
            </a:prstGeom>
            <a:noFill/>
            <a:ln>
              <a:noFill/>
            </a:ln>
          </p:spPr>
        </p:pic>
        <p:pic>
          <p:nvPicPr>
            <p:cNvPr id="509" name="Google Shape;509;p25"/>
            <p:cNvPicPr preferRelativeResize="0"/>
            <p:nvPr/>
          </p:nvPicPr>
          <p:blipFill>
            <a:blip r:embed="rId4">
              <a:alphaModFix/>
            </a:blip>
            <a:stretch>
              <a:fillRect/>
            </a:stretch>
          </p:blipFill>
          <p:spPr>
            <a:xfrm flipH="1">
              <a:off x="5709075" y="4681076"/>
              <a:ext cx="3905249" cy="1453025"/>
            </a:xfrm>
            <a:prstGeom prst="rect">
              <a:avLst/>
            </a:prstGeom>
            <a:noFill/>
            <a:ln>
              <a:noFill/>
            </a:ln>
          </p:spPr>
        </p:pic>
        <p:grpSp>
          <p:nvGrpSpPr>
            <p:cNvPr id="510" name="Google Shape;510;p25"/>
            <p:cNvGrpSpPr/>
            <p:nvPr/>
          </p:nvGrpSpPr>
          <p:grpSpPr>
            <a:xfrm>
              <a:off x="3084600" y="4603780"/>
              <a:ext cx="872754" cy="1607609"/>
              <a:chOff x="-12" y="427505"/>
              <a:chExt cx="338697" cy="623878"/>
            </a:xfrm>
          </p:grpSpPr>
          <p:sp>
            <p:nvSpPr>
              <p:cNvPr id="511" name="Google Shape;511;p25"/>
              <p:cNvSpPr/>
              <p:nvPr/>
            </p:nvSpPr>
            <p:spPr>
              <a:xfrm>
                <a:off x="41716" y="516644"/>
                <a:ext cx="26753" cy="27702"/>
              </a:xfrm>
              <a:custGeom>
                <a:avLst/>
                <a:gdLst/>
                <a:ahLst/>
                <a:cxnLst/>
                <a:rect l="l" t="t" r="r" b="b"/>
                <a:pathLst>
                  <a:path w="26753" h="27702" extrusionOk="0">
                    <a:moveTo>
                      <a:pt x="13386" y="27702"/>
                    </a:moveTo>
                    <a:cubicBezTo>
                      <a:pt x="31184" y="27702"/>
                      <a:pt x="31234" y="0"/>
                      <a:pt x="13386" y="0"/>
                    </a:cubicBezTo>
                    <a:cubicBezTo>
                      <a:pt x="-4462" y="0"/>
                      <a:pt x="-4462" y="27702"/>
                      <a:pt x="13386" y="27702"/>
                    </a:cubicBezTo>
                    <a:lnTo>
                      <a:pt x="13386" y="2770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25"/>
              <p:cNvSpPr/>
              <p:nvPr/>
            </p:nvSpPr>
            <p:spPr>
              <a:xfrm>
                <a:off x="87191" y="496484"/>
                <a:ext cx="24811" cy="25691"/>
              </a:xfrm>
              <a:custGeom>
                <a:avLst/>
                <a:gdLst/>
                <a:ahLst/>
                <a:cxnLst/>
                <a:rect l="l" t="t" r="r" b="b"/>
                <a:pathLst>
                  <a:path w="24811" h="25691" extrusionOk="0">
                    <a:moveTo>
                      <a:pt x="12406" y="25691"/>
                    </a:moveTo>
                    <a:cubicBezTo>
                      <a:pt x="28947" y="25691"/>
                      <a:pt x="28947" y="0"/>
                      <a:pt x="12406" y="0"/>
                    </a:cubicBezTo>
                    <a:cubicBezTo>
                      <a:pt x="-4135" y="0"/>
                      <a:pt x="-4135" y="25691"/>
                      <a:pt x="12406" y="25691"/>
                    </a:cubicBezTo>
                    <a:lnTo>
                      <a:pt x="12406" y="2569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25"/>
              <p:cNvSpPr/>
              <p:nvPr/>
            </p:nvSpPr>
            <p:spPr>
              <a:xfrm>
                <a:off x="84049" y="567524"/>
                <a:ext cx="22548" cy="23328"/>
              </a:xfrm>
              <a:custGeom>
                <a:avLst/>
                <a:gdLst/>
                <a:ahLst/>
                <a:cxnLst/>
                <a:rect l="l" t="t" r="r" b="b"/>
                <a:pathLst>
                  <a:path w="22548" h="23328" extrusionOk="0">
                    <a:moveTo>
                      <a:pt x="11274" y="23328"/>
                    </a:moveTo>
                    <a:cubicBezTo>
                      <a:pt x="26307" y="23328"/>
                      <a:pt x="26307" y="0"/>
                      <a:pt x="11274" y="0"/>
                    </a:cubicBezTo>
                    <a:cubicBezTo>
                      <a:pt x="-3758" y="0"/>
                      <a:pt x="-3758" y="23328"/>
                      <a:pt x="11274" y="23328"/>
                    </a:cubicBezTo>
                    <a:lnTo>
                      <a:pt x="11274" y="233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25"/>
              <p:cNvSpPr/>
              <p:nvPr/>
            </p:nvSpPr>
            <p:spPr>
              <a:xfrm>
                <a:off x="136198" y="554050"/>
                <a:ext cx="19909" cy="20613"/>
              </a:xfrm>
              <a:custGeom>
                <a:avLst/>
                <a:gdLst/>
                <a:ahLst/>
                <a:cxnLst/>
                <a:rect l="l" t="t" r="r" b="b"/>
                <a:pathLst>
                  <a:path w="19909" h="20613" extrusionOk="0">
                    <a:moveTo>
                      <a:pt x="9955" y="20613"/>
                    </a:moveTo>
                    <a:cubicBezTo>
                      <a:pt x="23228" y="20613"/>
                      <a:pt x="23228" y="0"/>
                      <a:pt x="9955" y="0"/>
                    </a:cubicBezTo>
                    <a:cubicBezTo>
                      <a:pt x="-3318" y="0"/>
                      <a:pt x="-3318" y="20613"/>
                      <a:pt x="9955" y="20613"/>
                    </a:cubicBezTo>
                    <a:lnTo>
                      <a:pt x="9955" y="2061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25"/>
              <p:cNvSpPr/>
              <p:nvPr/>
            </p:nvSpPr>
            <p:spPr>
              <a:xfrm>
                <a:off x="143249" y="620666"/>
                <a:ext cx="1583" cy="1659"/>
              </a:xfrm>
              <a:custGeom>
                <a:avLst/>
                <a:gdLst/>
                <a:ahLst/>
                <a:cxnLst/>
                <a:rect l="l" t="t" r="r" b="b"/>
                <a:pathLst>
                  <a:path w="1583" h="1659" extrusionOk="0">
                    <a:moveTo>
                      <a:pt x="792" y="1659"/>
                    </a:moveTo>
                    <a:cubicBezTo>
                      <a:pt x="1848" y="1659"/>
                      <a:pt x="1848" y="0"/>
                      <a:pt x="792" y="0"/>
                    </a:cubicBezTo>
                    <a:cubicBezTo>
                      <a:pt x="-264" y="0"/>
                      <a:pt x="-264" y="1659"/>
                      <a:pt x="792" y="1659"/>
                    </a:cubicBezTo>
                    <a:lnTo>
                      <a:pt x="792" y="16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25"/>
              <p:cNvSpPr/>
              <p:nvPr/>
            </p:nvSpPr>
            <p:spPr>
              <a:xfrm>
                <a:off x="140195" y="629326"/>
                <a:ext cx="20713" cy="21561"/>
              </a:xfrm>
              <a:custGeom>
                <a:avLst/>
                <a:gdLst/>
                <a:ahLst/>
                <a:cxnLst/>
                <a:rect l="l" t="t" r="r" b="b"/>
                <a:pathLst>
                  <a:path w="20713" h="21561" extrusionOk="0">
                    <a:moveTo>
                      <a:pt x="7768" y="289"/>
                    </a:moveTo>
                    <a:cubicBezTo>
                      <a:pt x="7768" y="289"/>
                      <a:pt x="7667" y="289"/>
                      <a:pt x="7617" y="289"/>
                    </a:cubicBezTo>
                    <a:cubicBezTo>
                      <a:pt x="7617" y="289"/>
                      <a:pt x="7617" y="289"/>
                      <a:pt x="7617" y="289"/>
                    </a:cubicBezTo>
                    <a:cubicBezTo>
                      <a:pt x="6762" y="540"/>
                      <a:pt x="6008" y="842"/>
                      <a:pt x="5254" y="1295"/>
                    </a:cubicBezTo>
                    <a:cubicBezTo>
                      <a:pt x="3796" y="2149"/>
                      <a:pt x="2589" y="3356"/>
                      <a:pt x="1735" y="4814"/>
                    </a:cubicBezTo>
                    <a:cubicBezTo>
                      <a:pt x="1383" y="5618"/>
                      <a:pt x="1081" y="6373"/>
                      <a:pt x="729" y="7177"/>
                    </a:cubicBezTo>
                    <a:cubicBezTo>
                      <a:pt x="729" y="7177"/>
                      <a:pt x="729" y="7227"/>
                      <a:pt x="729" y="7277"/>
                    </a:cubicBezTo>
                    <a:cubicBezTo>
                      <a:pt x="729" y="7277"/>
                      <a:pt x="729" y="7378"/>
                      <a:pt x="729" y="7428"/>
                    </a:cubicBezTo>
                    <a:cubicBezTo>
                      <a:pt x="628" y="7780"/>
                      <a:pt x="478" y="8132"/>
                      <a:pt x="377" y="8484"/>
                    </a:cubicBezTo>
                    <a:cubicBezTo>
                      <a:pt x="-126" y="10294"/>
                      <a:pt x="-126" y="12154"/>
                      <a:pt x="377" y="13964"/>
                    </a:cubicBezTo>
                    <a:cubicBezTo>
                      <a:pt x="880" y="15724"/>
                      <a:pt x="1735" y="17232"/>
                      <a:pt x="3042" y="18539"/>
                    </a:cubicBezTo>
                    <a:cubicBezTo>
                      <a:pt x="3746" y="19092"/>
                      <a:pt x="4449" y="19595"/>
                      <a:pt x="5153" y="20148"/>
                    </a:cubicBezTo>
                    <a:cubicBezTo>
                      <a:pt x="6762" y="21103"/>
                      <a:pt x="8472" y="21556"/>
                      <a:pt x="10382" y="21556"/>
                    </a:cubicBezTo>
                    <a:cubicBezTo>
                      <a:pt x="11790" y="21606"/>
                      <a:pt x="13147" y="21305"/>
                      <a:pt x="14354" y="20651"/>
                    </a:cubicBezTo>
                    <a:cubicBezTo>
                      <a:pt x="15611" y="20249"/>
                      <a:pt x="16717" y="19545"/>
                      <a:pt x="17672" y="18539"/>
                    </a:cubicBezTo>
                    <a:cubicBezTo>
                      <a:pt x="18929" y="17232"/>
                      <a:pt x="19834" y="15724"/>
                      <a:pt x="20337" y="13964"/>
                    </a:cubicBezTo>
                    <a:cubicBezTo>
                      <a:pt x="20840" y="12154"/>
                      <a:pt x="20840" y="10294"/>
                      <a:pt x="20337" y="8484"/>
                    </a:cubicBezTo>
                    <a:cubicBezTo>
                      <a:pt x="20186" y="8132"/>
                      <a:pt x="20085" y="7780"/>
                      <a:pt x="19935" y="7428"/>
                    </a:cubicBezTo>
                    <a:cubicBezTo>
                      <a:pt x="19935" y="7428"/>
                      <a:pt x="19935" y="7328"/>
                      <a:pt x="19935" y="7277"/>
                    </a:cubicBezTo>
                    <a:cubicBezTo>
                      <a:pt x="19633" y="6473"/>
                      <a:pt x="19281" y="5669"/>
                      <a:pt x="18929" y="4864"/>
                    </a:cubicBezTo>
                    <a:cubicBezTo>
                      <a:pt x="18326" y="3708"/>
                      <a:pt x="17471" y="2803"/>
                      <a:pt x="16415" y="2099"/>
                    </a:cubicBezTo>
                    <a:cubicBezTo>
                      <a:pt x="15058" y="1043"/>
                      <a:pt x="15158" y="993"/>
                      <a:pt x="13047" y="339"/>
                    </a:cubicBezTo>
                    <a:cubicBezTo>
                      <a:pt x="13047" y="339"/>
                      <a:pt x="13047" y="339"/>
                      <a:pt x="13047" y="339"/>
                    </a:cubicBezTo>
                    <a:cubicBezTo>
                      <a:pt x="13047" y="339"/>
                      <a:pt x="13047" y="339"/>
                      <a:pt x="12996" y="339"/>
                    </a:cubicBezTo>
                    <a:cubicBezTo>
                      <a:pt x="11589" y="-113"/>
                      <a:pt x="9527" y="-113"/>
                      <a:pt x="8069" y="339"/>
                    </a:cubicBezTo>
                    <a:lnTo>
                      <a:pt x="8069" y="33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25"/>
              <p:cNvSpPr/>
              <p:nvPr/>
            </p:nvSpPr>
            <p:spPr>
              <a:xfrm>
                <a:off x="50138" y="637358"/>
                <a:ext cx="18457" cy="19104"/>
              </a:xfrm>
              <a:custGeom>
                <a:avLst/>
                <a:gdLst/>
                <a:ahLst/>
                <a:cxnLst/>
                <a:rect l="l" t="t" r="r" b="b"/>
                <a:pathLst>
                  <a:path w="18457" h="19104" extrusionOk="0">
                    <a:moveTo>
                      <a:pt x="9238" y="19105"/>
                    </a:moveTo>
                    <a:cubicBezTo>
                      <a:pt x="21506" y="19105"/>
                      <a:pt x="21556" y="0"/>
                      <a:pt x="9238" y="0"/>
                    </a:cubicBezTo>
                    <a:cubicBezTo>
                      <a:pt x="-3079" y="0"/>
                      <a:pt x="-3079" y="19105"/>
                      <a:pt x="9238" y="19105"/>
                    </a:cubicBezTo>
                    <a:lnTo>
                      <a:pt x="9238" y="1910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25"/>
              <p:cNvSpPr/>
              <p:nvPr/>
            </p:nvSpPr>
            <p:spPr>
              <a:xfrm>
                <a:off x="196643" y="582808"/>
                <a:ext cx="17552" cy="18149"/>
              </a:xfrm>
              <a:custGeom>
                <a:avLst/>
                <a:gdLst/>
                <a:ahLst/>
                <a:cxnLst/>
                <a:rect l="l" t="t" r="r" b="b"/>
                <a:pathLst>
                  <a:path w="17552" h="18149" extrusionOk="0">
                    <a:moveTo>
                      <a:pt x="8786" y="18150"/>
                    </a:moveTo>
                    <a:cubicBezTo>
                      <a:pt x="20450" y="18150"/>
                      <a:pt x="20500" y="0"/>
                      <a:pt x="8786" y="0"/>
                    </a:cubicBezTo>
                    <a:cubicBezTo>
                      <a:pt x="-2929" y="0"/>
                      <a:pt x="-2929" y="18150"/>
                      <a:pt x="8786" y="18150"/>
                    </a:cubicBezTo>
                    <a:lnTo>
                      <a:pt x="8786" y="181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25"/>
              <p:cNvSpPr/>
              <p:nvPr/>
            </p:nvSpPr>
            <p:spPr>
              <a:xfrm>
                <a:off x="183810" y="707543"/>
                <a:ext cx="17778" cy="18401"/>
              </a:xfrm>
              <a:custGeom>
                <a:avLst/>
                <a:gdLst/>
                <a:ahLst/>
                <a:cxnLst/>
                <a:rect l="l" t="t" r="r" b="b"/>
                <a:pathLst>
                  <a:path w="17778" h="18401" extrusionOk="0">
                    <a:moveTo>
                      <a:pt x="8899" y="18401"/>
                    </a:moveTo>
                    <a:cubicBezTo>
                      <a:pt x="20714" y="18401"/>
                      <a:pt x="20764" y="0"/>
                      <a:pt x="8899" y="0"/>
                    </a:cubicBezTo>
                    <a:cubicBezTo>
                      <a:pt x="-2966" y="0"/>
                      <a:pt x="-2966" y="18401"/>
                      <a:pt x="8899" y="18401"/>
                    </a:cubicBezTo>
                    <a:lnTo>
                      <a:pt x="8899" y="184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25"/>
              <p:cNvSpPr/>
              <p:nvPr/>
            </p:nvSpPr>
            <p:spPr>
              <a:xfrm>
                <a:off x="241622" y="515865"/>
                <a:ext cx="22434" cy="20713"/>
              </a:xfrm>
              <a:custGeom>
                <a:avLst/>
                <a:gdLst/>
                <a:ahLst/>
                <a:cxnLst/>
                <a:rect l="l" t="t" r="r" b="b"/>
                <a:pathLst>
                  <a:path w="22434" h="20713" extrusionOk="0">
                    <a:moveTo>
                      <a:pt x="15139" y="830"/>
                    </a:moveTo>
                    <a:cubicBezTo>
                      <a:pt x="14485" y="679"/>
                      <a:pt x="13831" y="528"/>
                      <a:pt x="13127" y="377"/>
                    </a:cubicBezTo>
                    <a:cubicBezTo>
                      <a:pt x="11267" y="-126"/>
                      <a:pt x="9457" y="-126"/>
                      <a:pt x="7597" y="377"/>
                    </a:cubicBezTo>
                    <a:cubicBezTo>
                      <a:pt x="5837" y="880"/>
                      <a:pt x="4329" y="1735"/>
                      <a:pt x="3022" y="3042"/>
                    </a:cubicBezTo>
                    <a:cubicBezTo>
                      <a:pt x="2469" y="3746"/>
                      <a:pt x="1916" y="4449"/>
                      <a:pt x="1413" y="5153"/>
                    </a:cubicBezTo>
                    <a:cubicBezTo>
                      <a:pt x="458" y="6762"/>
                      <a:pt x="5" y="8522"/>
                      <a:pt x="5" y="10382"/>
                    </a:cubicBezTo>
                    <a:cubicBezTo>
                      <a:pt x="-45" y="11790"/>
                      <a:pt x="257" y="13147"/>
                      <a:pt x="910" y="14354"/>
                    </a:cubicBezTo>
                    <a:cubicBezTo>
                      <a:pt x="1313" y="15661"/>
                      <a:pt x="2067" y="16767"/>
                      <a:pt x="3072" y="17672"/>
                    </a:cubicBezTo>
                    <a:cubicBezTo>
                      <a:pt x="4379" y="18979"/>
                      <a:pt x="5888" y="19834"/>
                      <a:pt x="7647" y="20337"/>
                    </a:cubicBezTo>
                    <a:cubicBezTo>
                      <a:pt x="9508" y="20840"/>
                      <a:pt x="11318" y="20840"/>
                      <a:pt x="13178" y="20337"/>
                    </a:cubicBezTo>
                    <a:cubicBezTo>
                      <a:pt x="13831" y="20186"/>
                      <a:pt x="14485" y="20035"/>
                      <a:pt x="15189" y="19884"/>
                    </a:cubicBezTo>
                    <a:cubicBezTo>
                      <a:pt x="15993" y="19532"/>
                      <a:pt x="16747" y="19231"/>
                      <a:pt x="17552" y="18879"/>
                    </a:cubicBezTo>
                    <a:cubicBezTo>
                      <a:pt x="18708" y="18275"/>
                      <a:pt x="19613" y="17421"/>
                      <a:pt x="20317" y="16315"/>
                    </a:cubicBezTo>
                    <a:cubicBezTo>
                      <a:pt x="20920" y="15711"/>
                      <a:pt x="21373" y="14957"/>
                      <a:pt x="21574" y="14153"/>
                    </a:cubicBezTo>
                    <a:cubicBezTo>
                      <a:pt x="22177" y="12996"/>
                      <a:pt x="22479" y="11689"/>
                      <a:pt x="22429" y="10332"/>
                    </a:cubicBezTo>
                    <a:cubicBezTo>
                      <a:pt x="22328" y="9477"/>
                      <a:pt x="22177" y="8572"/>
                      <a:pt x="22077" y="7717"/>
                    </a:cubicBezTo>
                    <a:cubicBezTo>
                      <a:pt x="21725" y="6913"/>
                      <a:pt x="21423" y="6159"/>
                      <a:pt x="21071" y="5354"/>
                    </a:cubicBezTo>
                    <a:cubicBezTo>
                      <a:pt x="20468" y="4198"/>
                      <a:pt x="19613" y="3293"/>
                      <a:pt x="18507" y="2589"/>
                    </a:cubicBezTo>
                    <a:cubicBezTo>
                      <a:pt x="17552" y="1735"/>
                      <a:pt x="16446" y="1131"/>
                      <a:pt x="15139" y="830"/>
                    </a:cubicBezTo>
                    <a:lnTo>
                      <a:pt x="15139" y="83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25"/>
              <p:cNvSpPr/>
              <p:nvPr/>
            </p:nvSpPr>
            <p:spPr>
              <a:xfrm>
                <a:off x="179536" y="474915"/>
                <a:ext cx="17898" cy="19764"/>
              </a:xfrm>
              <a:custGeom>
                <a:avLst/>
                <a:gdLst/>
                <a:ahLst/>
                <a:cxnLst/>
                <a:rect l="l" t="t" r="r" b="b"/>
                <a:pathLst>
                  <a:path w="17898" h="19764" extrusionOk="0">
                    <a:moveTo>
                      <a:pt x="17295" y="13424"/>
                    </a:moveTo>
                    <a:cubicBezTo>
                      <a:pt x="17396" y="12720"/>
                      <a:pt x="17496" y="12066"/>
                      <a:pt x="17597" y="11362"/>
                    </a:cubicBezTo>
                    <a:cubicBezTo>
                      <a:pt x="17999" y="9754"/>
                      <a:pt x="17999" y="8195"/>
                      <a:pt x="17597" y="6586"/>
                    </a:cubicBezTo>
                    <a:cubicBezTo>
                      <a:pt x="17195" y="5078"/>
                      <a:pt x="16390" y="3771"/>
                      <a:pt x="15284" y="2614"/>
                    </a:cubicBezTo>
                    <a:cubicBezTo>
                      <a:pt x="14681" y="2162"/>
                      <a:pt x="14077" y="1659"/>
                      <a:pt x="13474" y="1207"/>
                    </a:cubicBezTo>
                    <a:cubicBezTo>
                      <a:pt x="12066" y="402"/>
                      <a:pt x="10558" y="0"/>
                      <a:pt x="8949" y="0"/>
                    </a:cubicBezTo>
                    <a:cubicBezTo>
                      <a:pt x="7692" y="0"/>
                      <a:pt x="6586" y="201"/>
                      <a:pt x="5480" y="754"/>
                    </a:cubicBezTo>
                    <a:cubicBezTo>
                      <a:pt x="4374" y="1106"/>
                      <a:pt x="3419" y="1709"/>
                      <a:pt x="2614" y="2614"/>
                    </a:cubicBezTo>
                    <a:cubicBezTo>
                      <a:pt x="1508" y="3720"/>
                      <a:pt x="754" y="5028"/>
                      <a:pt x="302" y="6586"/>
                    </a:cubicBezTo>
                    <a:cubicBezTo>
                      <a:pt x="-101" y="8195"/>
                      <a:pt x="-101" y="9754"/>
                      <a:pt x="302" y="11362"/>
                    </a:cubicBezTo>
                    <a:cubicBezTo>
                      <a:pt x="402" y="12066"/>
                      <a:pt x="503" y="12720"/>
                      <a:pt x="603" y="13424"/>
                    </a:cubicBezTo>
                    <a:cubicBezTo>
                      <a:pt x="905" y="14128"/>
                      <a:pt x="1207" y="14781"/>
                      <a:pt x="1458" y="15485"/>
                    </a:cubicBezTo>
                    <a:cubicBezTo>
                      <a:pt x="2011" y="16491"/>
                      <a:pt x="2765" y="17295"/>
                      <a:pt x="3670" y="17898"/>
                    </a:cubicBezTo>
                    <a:cubicBezTo>
                      <a:pt x="4223" y="18451"/>
                      <a:pt x="4827" y="18803"/>
                      <a:pt x="5581" y="19004"/>
                    </a:cubicBezTo>
                    <a:cubicBezTo>
                      <a:pt x="6636" y="19557"/>
                      <a:pt x="7743" y="19809"/>
                      <a:pt x="8899" y="19759"/>
                    </a:cubicBezTo>
                    <a:lnTo>
                      <a:pt x="11212" y="19457"/>
                    </a:lnTo>
                    <a:cubicBezTo>
                      <a:pt x="11915" y="19155"/>
                      <a:pt x="12569" y="18854"/>
                      <a:pt x="13273" y="18602"/>
                    </a:cubicBezTo>
                    <a:cubicBezTo>
                      <a:pt x="14278" y="18049"/>
                      <a:pt x="15083" y="17295"/>
                      <a:pt x="15686" y="16390"/>
                    </a:cubicBezTo>
                    <a:cubicBezTo>
                      <a:pt x="16440" y="15535"/>
                      <a:pt x="16993" y="14580"/>
                      <a:pt x="17245" y="13424"/>
                    </a:cubicBezTo>
                    <a:lnTo>
                      <a:pt x="17245" y="134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25"/>
              <p:cNvSpPr/>
              <p:nvPr/>
            </p:nvSpPr>
            <p:spPr>
              <a:xfrm>
                <a:off x="191502" y="427505"/>
                <a:ext cx="10840" cy="11211"/>
              </a:xfrm>
              <a:custGeom>
                <a:avLst/>
                <a:gdLst/>
                <a:ahLst/>
                <a:cxnLst/>
                <a:rect l="l" t="t" r="r" b="b"/>
                <a:pathLst>
                  <a:path w="10840" h="11211" extrusionOk="0">
                    <a:moveTo>
                      <a:pt x="5430" y="11212"/>
                    </a:moveTo>
                    <a:cubicBezTo>
                      <a:pt x="12619" y="11212"/>
                      <a:pt x="12670" y="0"/>
                      <a:pt x="5430" y="0"/>
                    </a:cubicBezTo>
                    <a:cubicBezTo>
                      <a:pt x="-1810" y="0"/>
                      <a:pt x="-1810" y="11212"/>
                      <a:pt x="5430" y="11212"/>
                    </a:cubicBezTo>
                    <a:lnTo>
                      <a:pt x="5430" y="1121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25"/>
              <p:cNvSpPr/>
              <p:nvPr/>
            </p:nvSpPr>
            <p:spPr>
              <a:xfrm>
                <a:off x="105781" y="445503"/>
                <a:ext cx="8748" cy="9049"/>
              </a:xfrm>
              <a:custGeom>
                <a:avLst/>
                <a:gdLst/>
                <a:ahLst/>
                <a:cxnLst/>
                <a:rect l="l" t="t" r="r" b="b"/>
                <a:pathLst>
                  <a:path w="8748" h="9049" extrusionOk="0">
                    <a:moveTo>
                      <a:pt x="4374" y="9050"/>
                    </a:moveTo>
                    <a:cubicBezTo>
                      <a:pt x="10206" y="9050"/>
                      <a:pt x="10206" y="0"/>
                      <a:pt x="4374" y="0"/>
                    </a:cubicBezTo>
                    <a:cubicBezTo>
                      <a:pt x="-1458" y="0"/>
                      <a:pt x="-1458" y="9050"/>
                      <a:pt x="4374" y="9050"/>
                    </a:cubicBezTo>
                    <a:lnTo>
                      <a:pt x="4374" y="90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25"/>
              <p:cNvSpPr/>
              <p:nvPr/>
            </p:nvSpPr>
            <p:spPr>
              <a:xfrm>
                <a:off x="7641" y="442487"/>
                <a:ext cx="18683" cy="19306"/>
              </a:xfrm>
              <a:custGeom>
                <a:avLst/>
                <a:gdLst/>
                <a:ahLst/>
                <a:cxnLst/>
                <a:rect l="l" t="t" r="r" b="b"/>
                <a:pathLst>
                  <a:path w="18683" h="19306" extrusionOk="0">
                    <a:moveTo>
                      <a:pt x="9351" y="19306"/>
                    </a:moveTo>
                    <a:cubicBezTo>
                      <a:pt x="21770" y="19306"/>
                      <a:pt x="21820" y="0"/>
                      <a:pt x="9351" y="0"/>
                    </a:cubicBezTo>
                    <a:cubicBezTo>
                      <a:pt x="-3117" y="0"/>
                      <a:pt x="-3117" y="19306"/>
                      <a:pt x="9351" y="19306"/>
                    </a:cubicBezTo>
                    <a:lnTo>
                      <a:pt x="9351" y="1930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25"/>
              <p:cNvSpPr/>
              <p:nvPr/>
            </p:nvSpPr>
            <p:spPr>
              <a:xfrm>
                <a:off x="-12" y="580948"/>
                <a:ext cx="12877" cy="13323"/>
              </a:xfrm>
              <a:custGeom>
                <a:avLst/>
                <a:gdLst/>
                <a:ahLst/>
                <a:cxnLst/>
                <a:rect l="l" t="t" r="r" b="b"/>
                <a:pathLst>
                  <a:path w="12877" h="13323" extrusionOk="0">
                    <a:moveTo>
                      <a:pt x="6448" y="13323"/>
                    </a:moveTo>
                    <a:cubicBezTo>
                      <a:pt x="14995" y="13323"/>
                      <a:pt x="15045" y="0"/>
                      <a:pt x="6448" y="0"/>
                    </a:cubicBezTo>
                    <a:cubicBezTo>
                      <a:pt x="-2149" y="0"/>
                      <a:pt x="-2149" y="13323"/>
                      <a:pt x="6448" y="13323"/>
                    </a:cubicBezTo>
                    <a:lnTo>
                      <a:pt x="6448" y="1332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25"/>
              <p:cNvSpPr/>
              <p:nvPr/>
            </p:nvSpPr>
            <p:spPr>
              <a:xfrm>
                <a:off x="8257" y="733034"/>
                <a:ext cx="21775" cy="22523"/>
              </a:xfrm>
              <a:custGeom>
                <a:avLst/>
                <a:gdLst/>
                <a:ahLst/>
                <a:cxnLst/>
                <a:rect l="l" t="t" r="r" b="b"/>
                <a:pathLst>
                  <a:path w="21775" h="22523" extrusionOk="0">
                    <a:moveTo>
                      <a:pt x="10897" y="22524"/>
                    </a:moveTo>
                    <a:cubicBezTo>
                      <a:pt x="25377" y="22524"/>
                      <a:pt x="25427" y="0"/>
                      <a:pt x="10897" y="0"/>
                    </a:cubicBezTo>
                    <a:cubicBezTo>
                      <a:pt x="-3632" y="0"/>
                      <a:pt x="-3632" y="22524"/>
                      <a:pt x="10897" y="22524"/>
                    </a:cubicBezTo>
                    <a:lnTo>
                      <a:pt x="10897" y="225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25"/>
              <p:cNvSpPr/>
              <p:nvPr/>
            </p:nvSpPr>
            <p:spPr>
              <a:xfrm>
                <a:off x="84124" y="794421"/>
                <a:ext cx="5486" cy="5630"/>
              </a:xfrm>
              <a:custGeom>
                <a:avLst/>
                <a:gdLst/>
                <a:ahLst/>
                <a:cxnLst/>
                <a:rect l="l" t="t" r="r" b="b"/>
                <a:pathLst>
                  <a:path w="5486" h="5630" extrusionOk="0">
                    <a:moveTo>
                      <a:pt x="2753" y="5631"/>
                    </a:moveTo>
                    <a:cubicBezTo>
                      <a:pt x="6373" y="5631"/>
                      <a:pt x="6423" y="0"/>
                      <a:pt x="2753" y="0"/>
                    </a:cubicBezTo>
                    <a:cubicBezTo>
                      <a:pt x="-918" y="0"/>
                      <a:pt x="-918" y="5631"/>
                      <a:pt x="2753" y="5631"/>
                    </a:cubicBezTo>
                    <a:lnTo>
                      <a:pt x="2753" y="563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25"/>
              <p:cNvSpPr/>
              <p:nvPr/>
            </p:nvSpPr>
            <p:spPr>
              <a:xfrm>
                <a:off x="191804" y="762194"/>
                <a:ext cx="14479" cy="14982"/>
              </a:xfrm>
              <a:custGeom>
                <a:avLst/>
                <a:gdLst/>
                <a:ahLst/>
                <a:cxnLst/>
                <a:rect l="l" t="t" r="r" b="b"/>
                <a:pathLst>
                  <a:path w="14479" h="14982" extrusionOk="0">
                    <a:moveTo>
                      <a:pt x="7240" y="14982"/>
                    </a:moveTo>
                    <a:cubicBezTo>
                      <a:pt x="16893" y="14982"/>
                      <a:pt x="16893" y="0"/>
                      <a:pt x="7240" y="0"/>
                    </a:cubicBezTo>
                    <a:cubicBezTo>
                      <a:pt x="-2413" y="0"/>
                      <a:pt x="-2413" y="14982"/>
                      <a:pt x="7240" y="14982"/>
                    </a:cubicBezTo>
                    <a:lnTo>
                      <a:pt x="7240" y="1498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25"/>
              <p:cNvSpPr/>
              <p:nvPr/>
            </p:nvSpPr>
            <p:spPr>
              <a:xfrm>
                <a:off x="251745" y="616191"/>
                <a:ext cx="27488" cy="26840"/>
              </a:xfrm>
              <a:custGeom>
                <a:avLst/>
                <a:gdLst/>
                <a:ahLst/>
                <a:cxnLst/>
                <a:rect l="l" t="t" r="r" b="b"/>
                <a:pathLst>
                  <a:path w="27488" h="26840" extrusionOk="0">
                    <a:moveTo>
                      <a:pt x="25679" y="20161"/>
                    </a:moveTo>
                    <a:cubicBezTo>
                      <a:pt x="25679" y="20161"/>
                      <a:pt x="25679" y="20161"/>
                      <a:pt x="25679" y="20111"/>
                    </a:cubicBezTo>
                    <a:cubicBezTo>
                      <a:pt x="26131" y="19105"/>
                      <a:pt x="26533" y="18099"/>
                      <a:pt x="26986" y="17044"/>
                    </a:cubicBezTo>
                    <a:cubicBezTo>
                      <a:pt x="26986" y="17044"/>
                      <a:pt x="26986" y="17044"/>
                      <a:pt x="26986" y="17044"/>
                    </a:cubicBezTo>
                    <a:cubicBezTo>
                      <a:pt x="26986" y="17044"/>
                      <a:pt x="26986" y="17044"/>
                      <a:pt x="26986" y="17044"/>
                    </a:cubicBezTo>
                    <a:cubicBezTo>
                      <a:pt x="27338" y="15938"/>
                      <a:pt x="27388" y="14228"/>
                      <a:pt x="27489" y="13524"/>
                    </a:cubicBezTo>
                    <a:cubicBezTo>
                      <a:pt x="27489" y="13524"/>
                      <a:pt x="27489" y="13474"/>
                      <a:pt x="27489" y="13424"/>
                    </a:cubicBezTo>
                    <a:cubicBezTo>
                      <a:pt x="27489" y="13373"/>
                      <a:pt x="27036" y="10055"/>
                      <a:pt x="27036" y="10005"/>
                    </a:cubicBezTo>
                    <a:cubicBezTo>
                      <a:pt x="27036" y="10005"/>
                      <a:pt x="27036" y="10005"/>
                      <a:pt x="27036" y="10005"/>
                    </a:cubicBezTo>
                    <a:cubicBezTo>
                      <a:pt x="27036" y="10005"/>
                      <a:pt x="27036" y="10005"/>
                      <a:pt x="27036" y="9955"/>
                    </a:cubicBezTo>
                    <a:cubicBezTo>
                      <a:pt x="26885" y="9452"/>
                      <a:pt x="26181" y="7893"/>
                      <a:pt x="26382" y="8396"/>
                    </a:cubicBezTo>
                    <a:cubicBezTo>
                      <a:pt x="26483" y="8597"/>
                      <a:pt x="25980" y="7290"/>
                      <a:pt x="25729" y="6787"/>
                    </a:cubicBezTo>
                    <a:cubicBezTo>
                      <a:pt x="25729" y="6787"/>
                      <a:pt x="25729" y="6737"/>
                      <a:pt x="25679" y="6687"/>
                    </a:cubicBezTo>
                    <a:cubicBezTo>
                      <a:pt x="23416" y="3570"/>
                      <a:pt x="23919" y="4223"/>
                      <a:pt x="20852" y="1860"/>
                    </a:cubicBezTo>
                    <a:cubicBezTo>
                      <a:pt x="21707" y="2514"/>
                      <a:pt x="22612" y="3218"/>
                      <a:pt x="23466" y="3871"/>
                    </a:cubicBezTo>
                    <a:cubicBezTo>
                      <a:pt x="22612" y="3167"/>
                      <a:pt x="21455" y="2162"/>
                      <a:pt x="20802" y="1810"/>
                    </a:cubicBezTo>
                    <a:cubicBezTo>
                      <a:pt x="20802" y="1810"/>
                      <a:pt x="17685" y="503"/>
                      <a:pt x="17685" y="503"/>
                    </a:cubicBezTo>
                    <a:cubicBezTo>
                      <a:pt x="17685" y="503"/>
                      <a:pt x="17685" y="503"/>
                      <a:pt x="17685" y="503"/>
                    </a:cubicBezTo>
                    <a:cubicBezTo>
                      <a:pt x="17685" y="503"/>
                      <a:pt x="17634" y="503"/>
                      <a:pt x="17584" y="503"/>
                    </a:cubicBezTo>
                    <a:cubicBezTo>
                      <a:pt x="17584" y="503"/>
                      <a:pt x="17534" y="503"/>
                      <a:pt x="17484" y="503"/>
                    </a:cubicBezTo>
                    <a:cubicBezTo>
                      <a:pt x="16880" y="402"/>
                      <a:pt x="16076" y="302"/>
                      <a:pt x="15724" y="251"/>
                    </a:cubicBezTo>
                    <a:cubicBezTo>
                      <a:pt x="15271" y="201"/>
                      <a:pt x="14517" y="50"/>
                      <a:pt x="13964" y="0"/>
                    </a:cubicBezTo>
                    <a:cubicBezTo>
                      <a:pt x="13914" y="0"/>
                      <a:pt x="13813" y="0"/>
                      <a:pt x="13763" y="0"/>
                    </a:cubicBezTo>
                    <a:cubicBezTo>
                      <a:pt x="13763" y="0"/>
                      <a:pt x="13713" y="0"/>
                      <a:pt x="13663" y="0"/>
                    </a:cubicBezTo>
                    <a:cubicBezTo>
                      <a:pt x="13059" y="50"/>
                      <a:pt x="11601" y="251"/>
                      <a:pt x="11903" y="251"/>
                    </a:cubicBezTo>
                    <a:cubicBezTo>
                      <a:pt x="11953" y="251"/>
                      <a:pt x="10747" y="402"/>
                      <a:pt x="10143" y="503"/>
                    </a:cubicBezTo>
                    <a:cubicBezTo>
                      <a:pt x="10143" y="503"/>
                      <a:pt x="10143" y="503"/>
                      <a:pt x="10093" y="503"/>
                    </a:cubicBezTo>
                    <a:cubicBezTo>
                      <a:pt x="10043" y="503"/>
                      <a:pt x="9942" y="503"/>
                      <a:pt x="9892" y="553"/>
                    </a:cubicBezTo>
                    <a:cubicBezTo>
                      <a:pt x="9892" y="553"/>
                      <a:pt x="9892" y="553"/>
                      <a:pt x="9892" y="553"/>
                    </a:cubicBezTo>
                    <a:cubicBezTo>
                      <a:pt x="9640" y="654"/>
                      <a:pt x="6976" y="1760"/>
                      <a:pt x="6775" y="1860"/>
                    </a:cubicBezTo>
                    <a:cubicBezTo>
                      <a:pt x="6775" y="1860"/>
                      <a:pt x="6775" y="1860"/>
                      <a:pt x="6775" y="1860"/>
                    </a:cubicBezTo>
                    <a:cubicBezTo>
                      <a:pt x="6775" y="1860"/>
                      <a:pt x="6724" y="1860"/>
                      <a:pt x="6674" y="1860"/>
                    </a:cubicBezTo>
                    <a:cubicBezTo>
                      <a:pt x="5669" y="2464"/>
                      <a:pt x="4713" y="3167"/>
                      <a:pt x="3909" y="4022"/>
                    </a:cubicBezTo>
                    <a:cubicBezTo>
                      <a:pt x="3909" y="4022"/>
                      <a:pt x="3909" y="4022"/>
                      <a:pt x="3909" y="4022"/>
                    </a:cubicBezTo>
                    <a:cubicBezTo>
                      <a:pt x="3909" y="4022"/>
                      <a:pt x="3909" y="4022"/>
                      <a:pt x="3909" y="4022"/>
                    </a:cubicBezTo>
                    <a:cubicBezTo>
                      <a:pt x="3909" y="4022"/>
                      <a:pt x="1898" y="6636"/>
                      <a:pt x="1848" y="6687"/>
                    </a:cubicBezTo>
                    <a:cubicBezTo>
                      <a:pt x="1848" y="6687"/>
                      <a:pt x="1848" y="6687"/>
                      <a:pt x="1848" y="6737"/>
                    </a:cubicBezTo>
                    <a:cubicBezTo>
                      <a:pt x="1596" y="7240"/>
                      <a:pt x="943" y="8899"/>
                      <a:pt x="1144" y="8346"/>
                    </a:cubicBezTo>
                    <a:cubicBezTo>
                      <a:pt x="1345" y="7843"/>
                      <a:pt x="641" y="9402"/>
                      <a:pt x="490" y="9955"/>
                    </a:cubicBezTo>
                    <a:cubicBezTo>
                      <a:pt x="490" y="9955"/>
                      <a:pt x="490" y="9955"/>
                      <a:pt x="490" y="9955"/>
                    </a:cubicBezTo>
                    <a:cubicBezTo>
                      <a:pt x="339" y="10508"/>
                      <a:pt x="138" y="12418"/>
                      <a:pt x="239" y="11765"/>
                    </a:cubicBezTo>
                    <a:cubicBezTo>
                      <a:pt x="-113" y="14480"/>
                      <a:pt x="-113" y="13675"/>
                      <a:pt x="490" y="17195"/>
                    </a:cubicBezTo>
                    <a:cubicBezTo>
                      <a:pt x="892" y="18904"/>
                      <a:pt x="1697" y="20412"/>
                      <a:pt x="2853" y="21669"/>
                    </a:cubicBezTo>
                    <a:cubicBezTo>
                      <a:pt x="3758" y="23077"/>
                      <a:pt x="5015" y="24233"/>
                      <a:pt x="6523" y="25038"/>
                    </a:cubicBezTo>
                    <a:cubicBezTo>
                      <a:pt x="8032" y="25993"/>
                      <a:pt x="9640" y="26496"/>
                      <a:pt x="11400" y="26596"/>
                    </a:cubicBezTo>
                    <a:cubicBezTo>
                      <a:pt x="13160" y="26998"/>
                      <a:pt x="14869" y="26898"/>
                      <a:pt x="16629" y="26345"/>
                    </a:cubicBezTo>
                    <a:lnTo>
                      <a:pt x="19746" y="25038"/>
                    </a:lnTo>
                    <a:cubicBezTo>
                      <a:pt x="21707" y="23881"/>
                      <a:pt x="23316" y="22323"/>
                      <a:pt x="24472" y="20312"/>
                    </a:cubicBezTo>
                    <a:lnTo>
                      <a:pt x="25779" y="17195"/>
                    </a:lnTo>
                    <a:cubicBezTo>
                      <a:pt x="26382" y="14882"/>
                      <a:pt x="26382" y="12519"/>
                      <a:pt x="25779" y="10206"/>
                    </a:cubicBezTo>
                    <a:cubicBezTo>
                      <a:pt x="25779" y="10206"/>
                      <a:pt x="25779" y="10106"/>
                      <a:pt x="25779" y="10106"/>
                    </a:cubicBezTo>
                    <a:cubicBezTo>
                      <a:pt x="25930" y="11262"/>
                      <a:pt x="26081" y="12418"/>
                      <a:pt x="26232" y="13575"/>
                    </a:cubicBezTo>
                    <a:cubicBezTo>
                      <a:pt x="26232" y="13575"/>
                      <a:pt x="26232" y="13474"/>
                      <a:pt x="26232" y="13424"/>
                    </a:cubicBezTo>
                    <a:cubicBezTo>
                      <a:pt x="26081" y="14580"/>
                      <a:pt x="25930" y="15736"/>
                      <a:pt x="25779" y="16893"/>
                    </a:cubicBezTo>
                    <a:cubicBezTo>
                      <a:pt x="25779" y="16893"/>
                      <a:pt x="25779" y="16792"/>
                      <a:pt x="25779" y="16742"/>
                    </a:cubicBezTo>
                    <a:cubicBezTo>
                      <a:pt x="25327" y="17798"/>
                      <a:pt x="24874" y="18854"/>
                      <a:pt x="24472" y="19859"/>
                    </a:cubicBezTo>
                    <a:cubicBezTo>
                      <a:pt x="24472" y="19859"/>
                      <a:pt x="24472" y="19759"/>
                      <a:pt x="24522" y="19759"/>
                    </a:cubicBezTo>
                    <a:cubicBezTo>
                      <a:pt x="23818" y="20664"/>
                      <a:pt x="23165" y="21518"/>
                      <a:pt x="22461" y="22423"/>
                    </a:cubicBezTo>
                    <a:cubicBezTo>
                      <a:pt x="22461" y="22423"/>
                      <a:pt x="22561" y="22323"/>
                      <a:pt x="22561" y="22323"/>
                    </a:cubicBezTo>
                    <a:cubicBezTo>
                      <a:pt x="21657" y="23027"/>
                      <a:pt x="20802" y="23680"/>
                      <a:pt x="19897" y="24384"/>
                    </a:cubicBezTo>
                    <a:cubicBezTo>
                      <a:pt x="19947" y="24384"/>
                      <a:pt x="20048" y="24283"/>
                      <a:pt x="20098" y="24283"/>
                    </a:cubicBezTo>
                    <a:cubicBezTo>
                      <a:pt x="19042" y="24736"/>
                      <a:pt x="18037" y="25138"/>
                      <a:pt x="16981" y="25591"/>
                    </a:cubicBezTo>
                    <a:cubicBezTo>
                      <a:pt x="17081" y="25591"/>
                      <a:pt x="17182" y="25540"/>
                      <a:pt x="17282" y="25490"/>
                    </a:cubicBezTo>
                    <a:cubicBezTo>
                      <a:pt x="16126" y="25641"/>
                      <a:pt x="14970" y="25792"/>
                      <a:pt x="13813" y="25943"/>
                    </a:cubicBezTo>
                    <a:cubicBezTo>
                      <a:pt x="13914" y="25943"/>
                      <a:pt x="14065" y="25943"/>
                      <a:pt x="14165" y="25943"/>
                    </a:cubicBezTo>
                    <a:cubicBezTo>
                      <a:pt x="13009" y="25792"/>
                      <a:pt x="11853" y="25641"/>
                      <a:pt x="10696" y="25490"/>
                    </a:cubicBezTo>
                    <a:cubicBezTo>
                      <a:pt x="11903" y="25641"/>
                      <a:pt x="12808" y="25993"/>
                      <a:pt x="14266" y="25993"/>
                    </a:cubicBezTo>
                    <a:cubicBezTo>
                      <a:pt x="14266" y="25993"/>
                      <a:pt x="14366" y="25993"/>
                      <a:pt x="14417" y="25993"/>
                    </a:cubicBezTo>
                    <a:cubicBezTo>
                      <a:pt x="13260" y="25842"/>
                      <a:pt x="12104" y="25691"/>
                      <a:pt x="10948" y="25540"/>
                    </a:cubicBezTo>
                    <a:cubicBezTo>
                      <a:pt x="10998" y="25540"/>
                      <a:pt x="11048" y="25540"/>
                      <a:pt x="11149" y="25540"/>
                    </a:cubicBezTo>
                    <a:lnTo>
                      <a:pt x="8082" y="24233"/>
                    </a:lnTo>
                    <a:cubicBezTo>
                      <a:pt x="8082" y="24233"/>
                      <a:pt x="8182" y="24233"/>
                      <a:pt x="8182" y="24283"/>
                    </a:cubicBezTo>
                    <a:cubicBezTo>
                      <a:pt x="7328" y="23630"/>
                      <a:pt x="6423" y="22926"/>
                      <a:pt x="5568" y="22272"/>
                    </a:cubicBezTo>
                    <a:cubicBezTo>
                      <a:pt x="5568" y="22272"/>
                      <a:pt x="5618" y="22323"/>
                      <a:pt x="5669" y="22373"/>
                    </a:cubicBezTo>
                    <a:cubicBezTo>
                      <a:pt x="5015" y="21518"/>
                      <a:pt x="4311" y="20664"/>
                      <a:pt x="3658" y="19759"/>
                    </a:cubicBezTo>
                    <a:cubicBezTo>
                      <a:pt x="3658" y="19759"/>
                      <a:pt x="3658" y="19809"/>
                      <a:pt x="3708" y="19859"/>
                    </a:cubicBezTo>
                    <a:lnTo>
                      <a:pt x="2401" y="16792"/>
                    </a:lnTo>
                    <a:cubicBezTo>
                      <a:pt x="2401" y="16792"/>
                      <a:pt x="2401" y="16893"/>
                      <a:pt x="2401" y="16943"/>
                    </a:cubicBezTo>
                    <a:cubicBezTo>
                      <a:pt x="2853" y="17949"/>
                      <a:pt x="3255" y="18954"/>
                      <a:pt x="3708" y="19960"/>
                    </a:cubicBezTo>
                    <a:cubicBezTo>
                      <a:pt x="4361" y="20814"/>
                      <a:pt x="5015" y="21669"/>
                      <a:pt x="5719" y="22524"/>
                    </a:cubicBezTo>
                    <a:cubicBezTo>
                      <a:pt x="6574" y="23177"/>
                      <a:pt x="7428" y="23831"/>
                      <a:pt x="8283" y="24535"/>
                    </a:cubicBezTo>
                    <a:cubicBezTo>
                      <a:pt x="9741" y="25440"/>
                      <a:pt x="11300" y="25993"/>
                      <a:pt x="13009" y="26043"/>
                    </a:cubicBezTo>
                    <a:cubicBezTo>
                      <a:pt x="14115" y="26345"/>
                      <a:pt x="15271" y="26345"/>
                      <a:pt x="16378" y="26043"/>
                    </a:cubicBezTo>
                    <a:cubicBezTo>
                      <a:pt x="17534" y="26043"/>
                      <a:pt x="18590" y="25741"/>
                      <a:pt x="19595" y="25188"/>
                    </a:cubicBezTo>
                    <a:cubicBezTo>
                      <a:pt x="20651" y="24887"/>
                      <a:pt x="21606" y="24334"/>
                      <a:pt x="22411" y="23529"/>
                    </a:cubicBezTo>
                    <a:cubicBezTo>
                      <a:pt x="23818" y="22624"/>
                      <a:pt x="24874" y="21418"/>
                      <a:pt x="25679" y="19960"/>
                    </a:cubicBezTo>
                    <a:lnTo>
                      <a:pt x="25679" y="1996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25"/>
              <p:cNvSpPr/>
              <p:nvPr/>
            </p:nvSpPr>
            <p:spPr>
              <a:xfrm>
                <a:off x="127739" y="727805"/>
                <a:ext cx="11387" cy="11764"/>
              </a:xfrm>
              <a:custGeom>
                <a:avLst/>
                <a:gdLst/>
                <a:ahLst/>
                <a:cxnLst/>
                <a:rect l="l" t="t" r="r" b="b"/>
                <a:pathLst>
                  <a:path w="11387" h="11764" extrusionOk="0">
                    <a:moveTo>
                      <a:pt x="5694" y="11765"/>
                    </a:moveTo>
                    <a:cubicBezTo>
                      <a:pt x="13286" y="11765"/>
                      <a:pt x="13286" y="0"/>
                      <a:pt x="5694" y="0"/>
                    </a:cubicBezTo>
                    <a:cubicBezTo>
                      <a:pt x="-1898" y="0"/>
                      <a:pt x="-1898" y="11765"/>
                      <a:pt x="5694" y="11765"/>
                    </a:cubicBezTo>
                    <a:lnTo>
                      <a:pt x="5694" y="1176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25"/>
              <p:cNvSpPr/>
              <p:nvPr/>
            </p:nvSpPr>
            <p:spPr>
              <a:xfrm>
                <a:off x="148792" y="808146"/>
                <a:ext cx="11613" cy="12016"/>
              </a:xfrm>
              <a:custGeom>
                <a:avLst/>
                <a:gdLst/>
                <a:ahLst/>
                <a:cxnLst/>
                <a:rect l="l" t="t" r="r" b="b"/>
                <a:pathLst>
                  <a:path w="11613" h="12016" extrusionOk="0">
                    <a:moveTo>
                      <a:pt x="5807" y="12016"/>
                    </a:moveTo>
                    <a:cubicBezTo>
                      <a:pt x="13549" y="12016"/>
                      <a:pt x="13549" y="0"/>
                      <a:pt x="5807" y="0"/>
                    </a:cubicBezTo>
                    <a:cubicBezTo>
                      <a:pt x="-1936" y="0"/>
                      <a:pt x="-1936" y="12016"/>
                      <a:pt x="5807" y="12016"/>
                    </a:cubicBezTo>
                    <a:lnTo>
                      <a:pt x="5807" y="1201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25"/>
              <p:cNvSpPr/>
              <p:nvPr/>
            </p:nvSpPr>
            <p:spPr>
              <a:xfrm>
                <a:off x="181246" y="857518"/>
                <a:ext cx="10256" cy="10608"/>
              </a:xfrm>
              <a:custGeom>
                <a:avLst/>
                <a:gdLst/>
                <a:ahLst/>
                <a:cxnLst/>
                <a:rect l="l" t="t" r="r" b="b"/>
                <a:pathLst>
                  <a:path w="10256" h="10608" extrusionOk="0">
                    <a:moveTo>
                      <a:pt x="5128" y="10608"/>
                    </a:moveTo>
                    <a:cubicBezTo>
                      <a:pt x="11966" y="10608"/>
                      <a:pt x="11966" y="0"/>
                      <a:pt x="5128" y="0"/>
                    </a:cubicBezTo>
                    <a:cubicBezTo>
                      <a:pt x="-1709" y="0"/>
                      <a:pt x="-1709" y="10608"/>
                      <a:pt x="5128" y="10608"/>
                    </a:cubicBezTo>
                    <a:lnTo>
                      <a:pt x="5128" y="1060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25"/>
              <p:cNvSpPr/>
              <p:nvPr/>
            </p:nvSpPr>
            <p:spPr>
              <a:xfrm>
                <a:off x="247422" y="838915"/>
                <a:ext cx="17552" cy="18149"/>
              </a:xfrm>
              <a:custGeom>
                <a:avLst/>
                <a:gdLst/>
                <a:ahLst/>
                <a:cxnLst/>
                <a:rect l="l" t="t" r="r" b="b"/>
                <a:pathLst>
                  <a:path w="17552" h="18149" extrusionOk="0">
                    <a:moveTo>
                      <a:pt x="8786" y="18150"/>
                    </a:moveTo>
                    <a:cubicBezTo>
                      <a:pt x="20450" y="18150"/>
                      <a:pt x="20500" y="0"/>
                      <a:pt x="8786" y="0"/>
                    </a:cubicBezTo>
                    <a:cubicBezTo>
                      <a:pt x="-2929" y="0"/>
                      <a:pt x="-2929" y="18150"/>
                      <a:pt x="8786" y="18150"/>
                    </a:cubicBezTo>
                    <a:lnTo>
                      <a:pt x="8786" y="181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25"/>
              <p:cNvSpPr/>
              <p:nvPr/>
            </p:nvSpPr>
            <p:spPr>
              <a:xfrm>
                <a:off x="229762" y="908096"/>
                <a:ext cx="14781" cy="15334"/>
              </a:xfrm>
              <a:custGeom>
                <a:avLst/>
                <a:gdLst/>
                <a:ahLst/>
                <a:cxnLst/>
                <a:rect l="l" t="t" r="r" b="b"/>
                <a:pathLst>
                  <a:path w="14781" h="15334" extrusionOk="0">
                    <a:moveTo>
                      <a:pt x="7391" y="15334"/>
                    </a:moveTo>
                    <a:cubicBezTo>
                      <a:pt x="17245" y="15334"/>
                      <a:pt x="17245" y="0"/>
                      <a:pt x="7391" y="0"/>
                    </a:cubicBezTo>
                    <a:cubicBezTo>
                      <a:pt x="-2464" y="0"/>
                      <a:pt x="-2464" y="15334"/>
                      <a:pt x="7391" y="15334"/>
                    </a:cubicBezTo>
                    <a:lnTo>
                      <a:pt x="7391" y="1533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25"/>
              <p:cNvSpPr/>
              <p:nvPr/>
            </p:nvSpPr>
            <p:spPr>
              <a:xfrm>
                <a:off x="282778" y="933736"/>
                <a:ext cx="6165" cy="6385"/>
              </a:xfrm>
              <a:custGeom>
                <a:avLst/>
                <a:gdLst/>
                <a:ahLst/>
                <a:cxnLst/>
                <a:rect l="l" t="t" r="r" b="b"/>
                <a:pathLst>
                  <a:path w="6165" h="6385" extrusionOk="0">
                    <a:moveTo>
                      <a:pt x="3092" y="6385"/>
                    </a:moveTo>
                    <a:cubicBezTo>
                      <a:pt x="7164" y="6385"/>
                      <a:pt x="7215" y="0"/>
                      <a:pt x="3092" y="0"/>
                    </a:cubicBezTo>
                    <a:cubicBezTo>
                      <a:pt x="-1031" y="0"/>
                      <a:pt x="-1031" y="6385"/>
                      <a:pt x="3092" y="6385"/>
                    </a:cubicBezTo>
                    <a:lnTo>
                      <a:pt x="3092" y="638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25"/>
              <p:cNvSpPr/>
              <p:nvPr/>
            </p:nvSpPr>
            <p:spPr>
              <a:xfrm>
                <a:off x="314050" y="1009402"/>
                <a:ext cx="11293" cy="11664"/>
              </a:xfrm>
              <a:custGeom>
                <a:avLst/>
                <a:gdLst/>
                <a:ahLst/>
                <a:cxnLst/>
                <a:rect l="l" t="t" r="r" b="b"/>
                <a:pathLst>
                  <a:path w="11293" h="11664" extrusionOk="0">
                    <a:moveTo>
                      <a:pt x="5656" y="11664"/>
                    </a:moveTo>
                    <a:cubicBezTo>
                      <a:pt x="13147" y="11664"/>
                      <a:pt x="13198" y="0"/>
                      <a:pt x="5656" y="0"/>
                    </a:cubicBezTo>
                    <a:cubicBezTo>
                      <a:pt x="-1885" y="0"/>
                      <a:pt x="-1885" y="11664"/>
                      <a:pt x="5656" y="11664"/>
                    </a:cubicBezTo>
                    <a:lnTo>
                      <a:pt x="5656" y="1166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25"/>
              <p:cNvSpPr/>
              <p:nvPr/>
            </p:nvSpPr>
            <p:spPr>
              <a:xfrm>
                <a:off x="326167" y="1038412"/>
                <a:ext cx="12518" cy="12971"/>
              </a:xfrm>
              <a:custGeom>
                <a:avLst/>
                <a:gdLst/>
                <a:ahLst/>
                <a:cxnLst/>
                <a:rect l="l" t="t" r="r" b="b"/>
                <a:pathLst>
                  <a:path w="12518" h="12971" extrusionOk="0">
                    <a:moveTo>
                      <a:pt x="6259" y="12971"/>
                    </a:moveTo>
                    <a:cubicBezTo>
                      <a:pt x="14605" y="12971"/>
                      <a:pt x="14605" y="0"/>
                      <a:pt x="6259" y="0"/>
                    </a:cubicBezTo>
                    <a:cubicBezTo>
                      <a:pt x="-2086" y="0"/>
                      <a:pt x="-2086" y="12971"/>
                      <a:pt x="6259" y="12971"/>
                    </a:cubicBezTo>
                    <a:lnTo>
                      <a:pt x="6259" y="1297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grpSp>
        <p:nvGrpSpPr>
          <p:cNvPr id="61" name="Google Shape;61;p3"/>
          <p:cNvGrpSpPr/>
          <p:nvPr/>
        </p:nvGrpSpPr>
        <p:grpSpPr>
          <a:xfrm>
            <a:off x="-5200650" y="-3710725"/>
            <a:ext cx="19345276" cy="11555457"/>
            <a:chOff x="-5200650" y="-3710725"/>
            <a:chExt cx="19345276" cy="11555457"/>
          </a:xfrm>
        </p:grpSpPr>
        <p:pic>
          <p:nvPicPr>
            <p:cNvPr id="62" name="Google Shape;62;p3"/>
            <p:cNvPicPr preferRelativeResize="0"/>
            <p:nvPr/>
          </p:nvPicPr>
          <p:blipFill>
            <a:blip r:embed="rId2">
              <a:alphaModFix/>
            </a:blip>
            <a:stretch>
              <a:fillRect/>
            </a:stretch>
          </p:blipFill>
          <p:spPr>
            <a:xfrm flipH="1">
              <a:off x="-1724025" y="-3710725"/>
              <a:ext cx="12535127" cy="4768000"/>
            </a:xfrm>
            <a:prstGeom prst="rect">
              <a:avLst/>
            </a:prstGeom>
            <a:noFill/>
            <a:ln>
              <a:noFill/>
            </a:ln>
          </p:spPr>
        </p:pic>
        <p:pic>
          <p:nvPicPr>
            <p:cNvPr id="63" name="Google Shape;63;p3"/>
            <p:cNvPicPr preferRelativeResize="0"/>
            <p:nvPr/>
          </p:nvPicPr>
          <p:blipFill>
            <a:blip r:embed="rId3">
              <a:alphaModFix/>
            </a:blip>
            <a:stretch>
              <a:fillRect/>
            </a:stretch>
          </p:blipFill>
          <p:spPr>
            <a:xfrm>
              <a:off x="6457950" y="-1451800"/>
              <a:ext cx="7686676" cy="3250325"/>
            </a:xfrm>
            <a:prstGeom prst="rect">
              <a:avLst/>
            </a:prstGeom>
            <a:noFill/>
            <a:ln>
              <a:noFill/>
            </a:ln>
          </p:spPr>
        </p:pic>
        <p:pic>
          <p:nvPicPr>
            <p:cNvPr id="64" name="Google Shape;64;p3"/>
            <p:cNvPicPr preferRelativeResize="0"/>
            <p:nvPr/>
          </p:nvPicPr>
          <p:blipFill>
            <a:blip r:embed="rId4">
              <a:alphaModFix/>
            </a:blip>
            <a:stretch>
              <a:fillRect/>
            </a:stretch>
          </p:blipFill>
          <p:spPr>
            <a:xfrm>
              <a:off x="-5200650" y="3432870"/>
              <a:ext cx="9144003" cy="4259462"/>
            </a:xfrm>
            <a:prstGeom prst="rect">
              <a:avLst/>
            </a:prstGeom>
            <a:noFill/>
            <a:ln>
              <a:noFill/>
            </a:ln>
          </p:spPr>
        </p:pic>
        <p:pic>
          <p:nvPicPr>
            <p:cNvPr id="65" name="Google Shape;65;p3"/>
            <p:cNvPicPr preferRelativeResize="0"/>
            <p:nvPr/>
          </p:nvPicPr>
          <p:blipFill>
            <a:blip r:embed="rId4">
              <a:alphaModFix/>
            </a:blip>
            <a:stretch>
              <a:fillRect/>
            </a:stretch>
          </p:blipFill>
          <p:spPr>
            <a:xfrm>
              <a:off x="3874750" y="3585270"/>
              <a:ext cx="9144003" cy="4259462"/>
            </a:xfrm>
            <a:prstGeom prst="rect">
              <a:avLst/>
            </a:prstGeom>
            <a:noFill/>
            <a:ln>
              <a:noFill/>
            </a:ln>
          </p:spPr>
        </p:pic>
        <p:pic>
          <p:nvPicPr>
            <p:cNvPr id="66" name="Google Shape;66;p3"/>
            <p:cNvPicPr preferRelativeResize="0"/>
            <p:nvPr/>
          </p:nvPicPr>
          <p:blipFill>
            <a:blip r:embed="rId5">
              <a:alphaModFix/>
            </a:blip>
            <a:stretch>
              <a:fillRect/>
            </a:stretch>
          </p:blipFill>
          <p:spPr>
            <a:xfrm>
              <a:off x="-396450" y="3995276"/>
              <a:ext cx="3905249" cy="1453025"/>
            </a:xfrm>
            <a:prstGeom prst="rect">
              <a:avLst/>
            </a:prstGeom>
            <a:noFill/>
            <a:ln>
              <a:noFill/>
            </a:ln>
          </p:spPr>
        </p:pic>
        <p:grpSp>
          <p:nvGrpSpPr>
            <p:cNvPr id="67" name="Google Shape;67;p3"/>
            <p:cNvGrpSpPr/>
            <p:nvPr/>
          </p:nvGrpSpPr>
          <p:grpSpPr>
            <a:xfrm>
              <a:off x="8268195" y="1894743"/>
              <a:ext cx="612909" cy="766684"/>
              <a:chOff x="7663808" y="5978673"/>
              <a:chExt cx="188009" cy="235179"/>
            </a:xfrm>
          </p:grpSpPr>
          <p:sp>
            <p:nvSpPr>
              <p:cNvPr id="68" name="Google Shape;68;p3"/>
              <p:cNvSpPr/>
              <p:nvPr/>
            </p:nvSpPr>
            <p:spPr>
              <a:xfrm>
                <a:off x="7788596" y="5978673"/>
                <a:ext cx="21630" cy="19985"/>
              </a:xfrm>
              <a:custGeom>
                <a:avLst/>
                <a:gdLst/>
                <a:ahLst/>
                <a:cxnLst/>
                <a:rect l="l" t="t" r="r" b="b"/>
                <a:pathLst>
                  <a:path w="21630" h="19985" extrusionOk="0">
                    <a:moveTo>
                      <a:pt x="12122" y="440"/>
                    </a:moveTo>
                    <a:cubicBezTo>
                      <a:pt x="11669" y="390"/>
                      <a:pt x="11267" y="339"/>
                      <a:pt x="10815" y="289"/>
                    </a:cubicBezTo>
                    <a:cubicBezTo>
                      <a:pt x="11669" y="390"/>
                      <a:pt x="12524" y="541"/>
                      <a:pt x="13378" y="641"/>
                    </a:cubicBezTo>
                    <a:cubicBezTo>
                      <a:pt x="13278" y="641"/>
                      <a:pt x="13127" y="541"/>
                      <a:pt x="13027" y="490"/>
                    </a:cubicBezTo>
                    <a:cubicBezTo>
                      <a:pt x="12926" y="490"/>
                      <a:pt x="12775" y="390"/>
                      <a:pt x="12675" y="339"/>
                    </a:cubicBezTo>
                    <a:cubicBezTo>
                      <a:pt x="10915" y="-113"/>
                      <a:pt x="9105" y="-113"/>
                      <a:pt x="7346" y="339"/>
                    </a:cubicBezTo>
                    <a:cubicBezTo>
                      <a:pt x="5636" y="792"/>
                      <a:pt x="4178" y="1697"/>
                      <a:pt x="2921" y="2903"/>
                    </a:cubicBezTo>
                    <a:cubicBezTo>
                      <a:pt x="2419" y="3557"/>
                      <a:pt x="1866" y="4261"/>
                      <a:pt x="1363" y="4915"/>
                    </a:cubicBezTo>
                    <a:cubicBezTo>
                      <a:pt x="458" y="6473"/>
                      <a:pt x="5" y="8183"/>
                      <a:pt x="5" y="9993"/>
                    </a:cubicBezTo>
                    <a:cubicBezTo>
                      <a:pt x="-45" y="11350"/>
                      <a:pt x="256" y="12657"/>
                      <a:pt x="860" y="13864"/>
                    </a:cubicBezTo>
                    <a:cubicBezTo>
                      <a:pt x="1262" y="15121"/>
                      <a:pt x="1966" y="16176"/>
                      <a:pt x="2921" y="17082"/>
                    </a:cubicBezTo>
                    <a:cubicBezTo>
                      <a:pt x="4178" y="18339"/>
                      <a:pt x="5636" y="19193"/>
                      <a:pt x="7346" y="19646"/>
                    </a:cubicBezTo>
                    <a:cubicBezTo>
                      <a:pt x="9105" y="20098"/>
                      <a:pt x="10915" y="20098"/>
                      <a:pt x="12675" y="19646"/>
                    </a:cubicBezTo>
                    <a:cubicBezTo>
                      <a:pt x="12775" y="19646"/>
                      <a:pt x="12926" y="19545"/>
                      <a:pt x="13027" y="19495"/>
                    </a:cubicBezTo>
                    <a:cubicBezTo>
                      <a:pt x="13127" y="19495"/>
                      <a:pt x="13278" y="19394"/>
                      <a:pt x="13378" y="19344"/>
                    </a:cubicBezTo>
                    <a:cubicBezTo>
                      <a:pt x="12524" y="19444"/>
                      <a:pt x="11669" y="19595"/>
                      <a:pt x="10815" y="19696"/>
                    </a:cubicBezTo>
                    <a:cubicBezTo>
                      <a:pt x="11267" y="19646"/>
                      <a:pt x="11669" y="19595"/>
                      <a:pt x="12122" y="19545"/>
                    </a:cubicBezTo>
                    <a:cubicBezTo>
                      <a:pt x="13429" y="19545"/>
                      <a:pt x="14686" y="19344"/>
                      <a:pt x="15792" y="18741"/>
                    </a:cubicBezTo>
                    <a:cubicBezTo>
                      <a:pt x="16999" y="18339"/>
                      <a:pt x="18004" y="17685"/>
                      <a:pt x="18859" y="16780"/>
                    </a:cubicBezTo>
                    <a:cubicBezTo>
                      <a:pt x="19814" y="15925"/>
                      <a:pt x="20468" y="14869"/>
                      <a:pt x="20820" y="13713"/>
                    </a:cubicBezTo>
                    <a:cubicBezTo>
                      <a:pt x="21423" y="12557"/>
                      <a:pt x="21674" y="11350"/>
                      <a:pt x="21624" y="10043"/>
                    </a:cubicBezTo>
                    <a:cubicBezTo>
                      <a:pt x="21523" y="9188"/>
                      <a:pt x="21373" y="8334"/>
                      <a:pt x="21272" y="7529"/>
                    </a:cubicBezTo>
                    <a:cubicBezTo>
                      <a:pt x="20820" y="5920"/>
                      <a:pt x="20015" y="4513"/>
                      <a:pt x="18809" y="3306"/>
                    </a:cubicBezTo>
                    <a:cubicBezTo>
                      <a:pt x="18155" y="2803"/>
                      <a:pt x="17501" y="2300"/>
                      <a:pt x="16898" y="1797"/>
                    </a:cubicBezTo>
                    <a:cubicBezTo>
                      <a:pt x="15390" y="943"/>
                      <a:pt x="13781" y="490"/>
                      <a:pt x="12072" y="490"/>
                    </a:cubicBezTo>
                    <a:lnTo>
                      <a:pt x="12072" y="49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3"/>
              <p:cNvSpPr/>
              <p:nvPr/>
            </p:nvSpPr>
            <p:spPr>
              <a:xfrm>
                <a:off x="7769559" y="6035623"/>
                <a:ext cx="11519" cy="11915"/>
              </a:xfrm>
              <a:custGeom>
                <a:avLst/>
                <a:gdLst/>
                <a:ahLst/>
                <a:cxnLst/>
                <a:rect l="l" t="t" r="r" b="b"/>
                <a:pathLst>
                  <a:path w="11519" h="11915" extrusionOk="0">
                    <a:moveTo>
                      <a:pt x="5769" y="11915"/>
                    </a:moveTo>
                    <a:cubicBezTo>
                      <a:pt x="13411" y="11915"/>
                      <a:pt x="13462" y="0"/>
                      <a:pt x="5769" y="0"/>
                    </a:cubicBezTo>
                    <a:cubicBezTo>
                      <a:pt x="-1923" y="0"/>
                      <a:pt x="-1923" y="11915"/>
                      <a:pt x="5769" y="11915"/>
                    </a:cubicBezTo>
                    <a:lnTo>
                      <a:pt x="5769" y="1191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3"/>
              <p:cNvSpPr/>
              <p:nvPr/>
            </p:nvSpPr>
            <p:spPr>
              <a:xfrm>
                <a:off x="7824913" y="6033763"/>
                <a:ext cx="15158" cy="15686"/>
              </a:xfrm>
              <a:custGeom>
                <a:avLst/>
                <a:gdLst/>
                <a:ahLst/>
                <a:cxnLst/>
                <a:rect l="l" t="t" r="r" b="b"/>
                <a:pathLst>
                  <a:path w="15158" h="15686" extrusionOk="0">
                    <a:moveTo>
                      <a:pt x="7579" y="15686"/>
                    </a:moveTo>
                    <a:cubicBezTo>
                      <a:pt x="17685" y="15686"/>
                      <a:pt x="17685" y="0"/>
                      <a:pt x="7579" y="0"/>
                    </a:cubicBezTo>
                    <a:cubicBezTo>
                      <a:pt x="-2526" y="0"/>
                      <a:pt x="-2526" y="15686"/>
                      <a:pt x="7579" y="15686"/>
                    </a:cubicBezTo>
                    <a:lnTo>
                      <a:pt x="7579" y="1568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3"/>
              <p:cNvSpPr/>
              <p:nvPr/>
            </p:nvSpPr>
            <p:spPr>
              <a:xfrm>
                <a:off x="7783416" y="6113200"/>
                <a:ext cx="19620" cy="17697"/>
              </a:xfrm>
              <a:custGeom>
                <a:avLst/>
                <a:gdLst/>
                <a:ahLst/>
                <a:cxnLst/>
                <a:rect l="l" t="t" r="r" b="b"/>
                <a:pathLst>
                  <a:path w="19620" h="17697" extrusionOk="0">
                    <a:moveTo>
                      <a:pt x="10967" y="201"/>
                    </a:moveTo>
                    <a:cubicBezTo>
                      <a:pt x="10263" y="151"/>
                      <a:pt x="9559" y="101"/>
                      <a:pt x="8855" y="0"/>
                    </a:cubicBezTo>
                    <a:cubicBezTo>
                      <a:pt x="7648" y="0"/>
                      <a:pt x="6492" y="201"/>
                      <a:pt x="5436" y="754"/>
                    </a:cubicBezTo>
                    <a:cubicBezTo>
                      <a:pt x="4330" y="1106"/>
                      <a:pt x="3375" y="1709"/>
                      <a:pt x="2570" y="2564"/>
                    </a:cubicBezTo>
                    <a:cubicBezTo>
                      <a:pt x="1716" y="3369"/>
                      <a:pt x="1112" y="4324"/>
                      <a:pt x="761" y="5430"/>
                    </a:cubicBezTo>
                    <a:cubicBezTo>
                      <a:pt x="208" y="6486"/>
                      <a:pt x="-44" y="7642"/>
                      <a:pt x="6" y="8849"/>
                    </a:cubicBezTo>
                    <a:cubicBezTo>
                      <a:pt x="107" y="9653"/>
                      <a:pt x="208" y="10407"/>
                      <a:pt x="308" y="11212"/>
                    </a:cubicBezTo>
                    <a:cubicBezTo>
                      <a:pt x="710" y="12720"/>
                      <a:pt x="1464" y="14027"/>
                      <a:pt x="2570" y="15133"/>
                    </a:cubicBezTo>
                    <a:cubicBezTo>
                      <a:pt x="3174" y="15586"/>
                      <a:pt x="3777" y="16038"/>
                      <a:pt x="4380" y="16491"/>
                    </a:cubicBezTo>
                    <a:cubicBezTo>
                      <a:pt x="5738" y="17295"/>
                      <a:pt x="7246" y="17697"/>
                      <a:pt x="8855" y="17697"/>
                    </a:cubicBezTo>
                    <a:cubicBezTo>
                      <a:pt x="9559" y="17647"/>
                      <a:pt x="10263" y="17597"/>
                      <a:pt x="10967" y="17496"/>
                    </a:cubicBezTo>
                    <a:cubicBezTo>
                      <a:pt x="12173" y="17496"/>
                      <a:pt x="13279" y="17295"/>
                      <a:pt x="14285" y="16742"/>
                    </a:cubicBezTo>
                    <a:cubicBezTo>
                      <a:pt x="15341" y="16390"/>
                      <a:pt x="16296" y="15787"/>
                      <a:pt x="17050" y="14932"/>
                    </a:cubicBezTo>
                    <a:cubicBezTo>
                      <a:pt x="17904" y="14127"/>
                      <a:pt x="18508" y="13223"/>
                      <a:pt x="18860" y="12167"/>
                    </a:cubicBezTo>
                    <a:cubicBezTo>
                      <a:pt x="19413" y="11111"/>
                      <a:pt x="19664" y="10005"/>
                      <a:pt x="19614" y="8849"/>
                    </a:cubicBezTo>
                    <a:cubicBezTo>
                      <a:pt x="19514" y="8094"/>
                      <a:pt x="19413" y="7290"/>
                      <a:pt x="19312" y="6536"/>
                    </a:cubicBezTo>
                    <a:cubicBezTo>
                      <a:pt x="18910" y="5078"/>
                      <a:pt x="18156" y="3771"/>
                      <a:pt x="17100" y="2715"/>
                    </a:cubicBezTo>
                    <a:cubicBezTo>
                      <a:pt x="16497" y="2262"/>
                      <a:pt x="15944" y="1810"/>
                      <a:pt x="15341" y="1358"/>
                    </a:cubicBezTo>
                    <a:cubicBezTo>
                      <a:pt x="13983" y="553"/>
                      <a:pt x="12525" y="201"/>
                      <a:pt x="10967" y="151"/>
                    </a:cubicBezTo>
                    <a:lnTo>
                      <a:pt x="10967" y="15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3"/>
              <p:cNvSpPr/>
              <p:nvPr/>
            </p:nvSpPr>
            <p:spPr>
              <a:xfrm>
                <a:off x="7715411" y="6126517"/>
                <a:ext cx="18174" cy="19463"/>
              </a:xfrm>
              <a:custGeom>
                <a:avLst/>
                <a:gdLst/>
                <a:ahLst/>
                <a:cxnLst/>
                <a:rect l="l" t="t" r="r" b="b"/>
                <a:pathLst>
                  <a:path w="18174" h="19463" extrusionOk="0">
                    <a:moveTo>
                      <a:pt x="1093" y="6039"/>
                    </a:moveTo>
                    <a:cubicBezTo>
                      <a:pt x="842" y="6693"/>
                      <a:pt x="591" y="7296"/>
                      <a:pt x="340" y="7950"/>
                    </a:cubicBezTo>
                    <a:cubicBezTo>
                      <a:pt x="-113" y="9558"/>
                      <a:pt x="-113" y="11168"/>
                      <a:pt x="340" y="12776"/>
                    </a:cubicBezTo>
                    <a:cubicBezTo>
                      <a:pt x="792" y="14335"/>
                      <a:pt x="1546" y="15642"/>
                      <a:pt x="2652" y="16798"/>
                    </a:cubicBezTo>
                    <a:cubicBezTo>
                      <a:pt x="3256" y="17251"/>
                      <a:pt x="3859" y="17753"/>
                      <a:pt x="4512" y="18206"/>
                    </a:cubicBezTo>
                    <a:cubicBezTo>
                      <a:pt x="5920" y="19010"/>
                      <a:pt x="7479" y="19463"/>
                      <a:pt x="9088" y="19463"/>
                    </a:cubicBezTo>
                    <a:cubicBezTo>
                      <a:pt x="10345" y="19463"/>
                      <a:pt x="11501" y="19262"/>
                      <a:pt x="12607" y="18659"/>
                    </a:cubicBezTo>
                    <a:cubicBezTo>
                      <a:pt x="13713" y="18307"/>
                      <a:pt x="14719" y="17653"/>
                      <a:pt x="15523" y="16798"/>
                    </a:cubicBezTo>
                    <a:cubicBezTo>
                      <a:pt x="16629" y="15642"/>
                      <a:pt x="17433" y="14335"/>
                      <a:pt x="17836" y="12776"/>
                    </a:cubicBezTo>
                    <a:cubicBezTo>
                      <a:pt x="18288" y="11168"/>
                      <a:pt x="18288" y="9558"/>
                      <a:pt x="17836" y="7950"/>
                    </a:cubicBezTo>
                    <a:cubicBezTo>
                      <a:pt x="17584" y="7296"/>
                      <a:pt x="17333" y="6693"/>
                      <a:pt x="17081" y="6039"/>
                    </a:cubicBezTo>
                    <a:cubicBezTo>
                      <a:pt x="16780" y="5386"/>
                      <a:pt x="16529" y="4732"/>
                      <a:pt x="16227" y="4078"/>
                    </a:cubicBezTo>
                    <a:cubicBezTo>
                      <a:pt x="15724" y="3123"/>
                      <a:pt x="14970" y="2319"/>
                      <a:pt x="14065" y="1766"/>
                    </a:cubicBezTo>
                    <a:cubicBezTo>
                      <a:pt x="13562" y="1263"/>
                      <a:pt x="12959" y="911"/>
                      <a:pt x="12255" y="710"/>
                    </a:cubicBezTo>
                    <a:cubicBezTo>
                      <a:pt x="11249" y="207"/>
                      <a:pt x="10194" y="-44"/>
                      <a:pt x="9037" y="6"/>
                    </a:cubicBezTo>
                    <a:cubicBezTo>
                      <a:pt x="8283" y="107"/>
                      <a:pt x="7579" y="207"/>
                      <a:pt x="6825" y="308"/>
                    </a:cubicBezTo>
                    <a:cubicBezTo>
                      <a:pt x="6171" y="610"/>
                      <a:pt x="5518" y="861"/>
                      <a:pt x="4864" y="1163"/>
                    </a:cubicBezTo>
                    <a:cubicBezTo>
                      <a:pt x="3909" y="1665"/>
                      <a:pt x="3105" y="2419"/>
                      <a:pt x="2552" y="3324"/>
                    </a:cubicBezTo>
                    <a:cubicBezTo>
                      <a:pt x="1797" y="4129"/>
                      <a:pt x="1345" y="5084"/>
                      <a:pt x="1044" y="6140"/>
                    </a:cubicBezTo>
                    <a:lnTo>
                      <a:pt x="1044" y="614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3"/>
              <p:cNvSpPr/>
              <p:nvPr/>
            </p:nvSpPr>
            <p:spPr>
              <a:xfrm>
                <a:off x="7768685" y="6077252"/>
                <a:ext cx="19469" cy="17496"/>
              </a:xfrm>
              <a:custGeom>
                <a:avLst/>
                <a:gdLst/>
                <a:ahLst/>
                <a:cxnLst/>
                <a:rect l="l" t="t" r="r" b="b"/>
                <a:pathLst>
                  <a:path w="19469" h="17496" extrusionOk="0">
                    <a:moveTo>
                      <a:pt x="10866" y="201"/>
                    </a:moveTo>
                    <a:cubicBezTo>
                      <a:pt x="10162" y="151"/>
                      <a:pt x="9458" y="101"/>
                      <a:pt x="8754" y="0"/>
                    </a:cubicBezTo>
                    <a:cubicBezTo>
                      <a:pt x="7548" y="0"/>
                      <a:pt x="6442" y="201"/>
                      <a:pt x="5386" y="754"/>
                    </a:cubicBezTo>
                    <a:cubicBezTo>
                      <a:pt x="4280" y="1106"/>
                      <a:pt x="3375" y="1709"/>
                      <a:pt x="2570" y="2564"/>
                    </a:cubicBezTo>
                    <a:cubicBezTo>
                      <a:pt x="1716" y="3369"/>
                      <a:pt x="1113" y="4324"/>
                      <a:pt x="761" y="5380"/>
                    </a:cubicBezTo>
                    <a:cubicBezTo>
                      <a:pt x="208" y="6436"/>
                      <a:pt x="-44" y="7541"/>
                      <a:pt x="6" y="8748"/>
                    </a:cubicBezTo>
                    <a:cubicBezTo>
                      <a:pt x="107" y="9502"/>
                      <a:pt x="208" y="10307"/>
                      <a:pt x="308" y="11061"/>
                    </a:cubicBezTo>
                    <a:cubicBezTo>
                      <a:pt x="710" y="12569"/>
                      <a:pt x="1464" y="13826"/>
                      <a:pt x="2570" y="14932"/>
                    </a:cubicBezTo>
                    <a:lnTo>
                      <a:pt x="4331" y="16289"/>
                    </a:lnTo>
                    <a:cubicBezTo>
                      <a:pt x="5688" y="17094"/>
                      <a:pt x="7196" y="17496"/>
                      <a:pt x="8754" y="17496"/>
                    </a:cubicBezTo>
                    <a:cubicBezTo>
                      <a:pt x="9458" y="17446"/>
                      <a:pt x="10162" y="17395"/>
                      <a:pt x="10866" y="17295"/>
                    </a:cubicBezTo>
                    <a:cubicBezTo>
                      <a:pt x="12073" y="17295"/>
                      <a:pt x="13179" y="17094"/>
                      <a:pt x="14185" y="16541"/>
                    </a:cubicBezTo>
                    <a:cubicBezTo>
                      <a:pt x="15240" y="16189"/>
                      <a:pt x="16196" y="15586"/>
                      <a:pt x="16949" y="14782"/>
                    </a:cubicBezTo>
                    <a:cubicBezTo>
                      <a:pt x="17804" y="14027"/>
                      <a:pt x="18357" y="13072"/>
                      <a:pt x="18710" y="12016"/>
                    </a:cubicBezTo>
                    <a:cubicBezTo>
                      <a:pt x="19263" y="11011"/>
                      <a:pt x="19514" y="9904"/>
                      <a:pt x="19463" y="8698"/>
                    </a:cubicBezTo>
                    <a:lnTo>
                      <a:pt x="19162" y="6436"/>
                    </a:lnTo>
                    <a:cubicBezTo>
                      <a:pt x="18760" y="4977"/>
                      <a:pt x="18006" y="3720"/>
                      <a:pt x="16949" y="2614"/>
                    </a:cubicBezTo>
                    <a:cubicBezTo>
                      <a:pt x="16346" y="2162"/>
                      <a:pt x="15793" y="1709"/>
                      <a:pt x="15190" y="1257"/>
                    </a:cubicBezTo>
                    <a:cubicBezTo>
                      <a:pt x="13832" y="503"/>
                      <a:pt x="12425" y="101"/>
                      <a:pt x="10866" y="101"/>
                    </a:cubicBezTo>
                    <a:lnTo>
                      <a:pt x="10866" y="1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3"/>
              <p:cNvSpPr/>
              <p:nvPr/>
            </p:nvSpPr>
            <p:spPr>
              <a:xfrm>
                <a:off x="7715223" y="6099826"/>
                <a:ext cx="10105" cy="10507"/>
              </a:xfrm>
              <a:custGeom>
                <a:avLst/>
                <a:gdLst/>
                <a:ahLst/>
                <a:cxnLst/>
                <a:rect l="l" t="t" r="r" b="b"/>
                <a:pathLst>
                  <a:path w="10105" h="10507" extrusionOk="0">
                    <a:moveTo>
                      <a:pt x="5053" y="10508"/>
                    </a:moveTo>
                    <a:cubicBezTo>
                      <a:pt x="11790" y="10508"/>
                      <a:pt x="11790" y="0"/>
                      <a:pt x="5053" y="0"/>
                    </a:cubicBezTo>
                    <a:cubicBezTo>
                      <a:pt x="-1684" y="0"/>
                      <a:pt x="-1684" y="10508"/>
                      <a:pt x="5053" y="10508"/>
                    </a:cubicBezTo>
                    <a:lnTo>
                      <a:pt x="5053" y="1050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3"/>
              <p:cNvSpPr/>
              <p:nvPr/>
            </p:nvSpPr>
            <p:spPr>
              <a:xfrm>
                <a:off x="7719383" y="6034065"/>
                <a:ext cx="14554" cy="15082"/>
              </a:xfrm>
              <a:custGeom>
                <a:avLst/>
                <a:gdLst/>
                <a:ahLst/>
                <a:cxnLst/>
                <a:rect l="l" t="t" r="r" b="b"/>
                <a:pathLst>
                  <a:path w="14554" h="15082" extrusionOk="0">
                    <a:moveTo>
                      <a:pt x="7277" y="15083"/>
                    </a:moveTo>
                    <a:cubicBezTo>
                      <a:pt x="16981" y="15083"/>
                      <a:pt x="16981" y="0"/>
                      <a:pt x="7277" y="0"/>
                    </a:cubicBezTo>
                    <a:cubicBezTo>
                      <a:pt x="-2426" y="0"/>
                      <a:pt x="-2426" y="15083"/>
                      <a:pt x="7277" y="15083"/>
                    </a:cubicBezTo>
                    <a:lnTo>
                      <a:pt x="7277" y="1508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3"/>
              <p:cNvSpPr/>
              <p:nvPr/>
            </p:nvSpPr>
            <p:spPr>
              <a:xfrm>
                <a:off x="7690173" y="5979415"/>
                <a:ext cx="17873" cy="18501"/>
              </a:xfrm>
              <a:custGeom>
                <a:avLst/>
                <a:gdLst/>
                <a:ahLst/>
                <a:cxnLst/>
                <a:rect l="l" t="t" r="r" b="b"/>
                <a:pathLst>
                  <a:path w="17873" h="18501" extrusionOk="0">
                    <a:moveTo>
                      <a:pt x="8937" y="18501"/>
                    </a:moveTo>
                    <a:cubicBezTo>
                      <a:pt x="20852" y="18501"/>
                      <a:pt x="20852" y="0"/>
                      <a:pt x="8937" y="0"/>
                    </a:cubicBezTo>
                    <a:cubicBezTo>
                      <a:pt x="-2979" y="0"/>
                      <a:pt x="-2979" y="18501"/>
                      <a:pt x="8937" y="18501"/>
                    </a:cubicBezTo>
                    <a:lnTo>
                      <a:pt x="8937" y="185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3"/>
              <p:cNvSpPr/>
              <p:nvPr/>
            </p:nvSpPr>
            <p:spPr>
              <a:xfrm>
                <a:off x="7663808" y="6047790"/>
                <a:ext cx="18559" cy="17194"/>
              </a:xfrm>
              <a:custGeom>
                <a:avLst/>
                <a:gdLst/>
                <a:ahLst/>
                <a:cxnLst/>
                <a:rect l="l" t="t" r="r" b="b"/>
                <a:pathLst>
                  <a:path w="18559" h="17194" extrusionOk="0">
                    <a:moveTo>
                      <a:pt x="2270" y="14178"/>
                    </a:moveTo>
                    <a:cubicBezTo>
                      <a:pt x="2270" y="14178"/>
                      <a:pt x="2471" y="14379"/>
                      <a:pt x="2572" y="14429"/>
                    </a:cubicBezTo>
                    <a:cubicBezTo>
                      <a:pt x="3074" y="14932"/>
                      <a:pt x="3628" y="15384"/>
                      <a:pt x="4281" y="15737"/>
                    </a:cubicBezTo>
                    <a:cubicBezTo>
                      <a:pt x="4934" y="16038"/>
                      <a:pt x="5588" y="16290"/>
                      <a:pt x="6242" y="16592"/>
                    </a:cubicBezTo>
                    <a:cubicBezTo>
                      <a:pt x="6242" y="16592"/>
                      <a:pt x="6342" y="16592"/>
                      <a:pt x="6393" y="16592"/>
                    </a:cubicBezTo>
                    <a:cubicBezTo>
                      <a:pt x="6493" y="16592"/>
                      <a:pt x="6544" y="16592"/>
                      <a:pt x="6644" y="16641"/>
                    </a:cubicBezTo>
                    <a:cubicBezTo>
                      <a:pt x="6996" y="16742"/>
                      <a:pt x="7348" y="16792"/>
                      <a:pt x="7700" y="16893"/>
                    </a:cubicBezTo>
                    <a:cubicBezTo>
                      <a:pt x="9208" y="17295"/>
                      <a:pt x="10767" y="17295"/>
                      <a:pt x="12275" y="16893"/>
                    </a:cubicBezTo>
                    <a:cubicBezTo>
                      <a:pt x="13733" y="16491"/>
                      <a:pt x="14990" y="15737"/>
                      <a:pt x="16046" y="14681"/>
                    </a:cubicBezTo>
                    <a:lnTo>
                      <a:pt x="17404" y="12921"/>
                    </a:lnTo>
                    <a:cubicBezTo>
                      <a:pt x="18157" y="11564"/>
                      <a:pt x="18560" y="10156"/>
                      <a:pt x="18560" y="8597"/>
                    </a:cubicBezTo>
                    <a:cubicBezTo>
                      <a:pt x="18560" y="7391"/>
                      <a:pt x="18358" y="6285"/>
                      <a:pt x="17806" y="5279"/>
                    </a:cubicBezTo>
                    <a:cubicBezTo>
                      <a:pt x="17454" y="4223"/>
                      <a:pt x="16850" y="3268"/>
                      <a:pt x="16046" y="2514"/>
                    </a:cubicBezTo>
                    <a:cubicBezTo>
                      <a:pt x="14990" y="1458"/>
                      <a:pt x="13683" y="704"/>
                      <a:pt x="12275" y="301"/>
                    </a:cubicBezTo>
                    <a:cubicBezTo>
                      <a:pt x="10767" y="-100"/>
                      <a:pt x="9208" y="-100"/>
                      <a:pt x="7700" y="301"/>
                    </a:cubicBezTo>
                    <a:cubicBezTo>
                      <a:pt x="7348" y="402"/>
                      <a:pt x="6996" y="452"/>
                      <a:pt x="6644" y="553"/>
                    </a:cubicBezTo>
                    <a:cubicBezTo>
                      <a:pt x="6544" y="553"/>
                      <a:pt x="6493" y="553"/>
                      <a:pt x="6393" y="603"/>
                    </a:cubicBezTo>
                    <a:cubicBezTo>
                      <a:pt x="4934" y="955"/>
                      <a:pt x="3628" y="1760"/>
                      <a:pt x="2572" y="2766"/>
                    </a:cubicBezTo>
                    <a:cubicBezTo>
                      <a:pt x="2471" y="2866"/>
                      <a:pt x="2371" y="2966"/>
                      <a:pt x="2270" y="3017"/>
                    </a:cubicBezTo>
                    <a:cubicBezTo>
                      <a:pt x="1516" y="3721"/>
                      <a:pt x="963" y="4575"/>
                      <a:pt x="661" y="5530"/>
                    </a:cubicBezTo>
                    <a:cubicBezTo>
                      <a:pt x="158" y="6486"/>
                      <a:pt x="-43" y="7491"/>
                      <a:pt x="7" y="8547"/>
                    </a:cubicBezTo>
                    <a:cubicBezTo>
                      <a:pt x="108" y="9251"/>
                      <a:pt x="209" y="9955"/>
                      <a:pt x="309" y="10608"/>
                    </a:cubicBezTo>
                    <a:cubicBezTo>
                      <a:pt x="661" y="11916"/>
                      <a:pt x="1365" y="13072"/>
                      <a:pt x="2321" y="14078"/>
                    </a:cubicBezTo>
                    <a:lnTo>
                      <a:pt x="2321" y="1407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3"/>
              <p:cNvSpPr/>
              <p:nvPr/>
            </p:nvSpPr>
            <p:spPr>
              <a:xfrm>
                <a:off x="7739569" y="5997011"/>
                <a:ext cx="20720" cy="21468"/>
              </a:xfrm>
              <a:custGeom>
                <a:avLst/>
                <a:gdLst/>
                <a:ahLst/>
                <a:cxnLst/>
                <a:rect l="l" t="t" r="r" b="b"/>
                <a:pathLst>
                  <a:path w="20720" h="21468" extrusionOk="0">
                    <a:moveTo>
                      <a:pt x="10369" y="21468"/>
                    </a:moveTo>
                    <a:cubicBezTo>
                      <a:pt x="24145" y="21468"/>
                      <a:pt x="24195" y="0"/>
                      <a:pt x="10369" y="0"/>
                    </a:cubicBezTo>
                    <a:cubicBezTo>
                      <a:pt x="-3456" y="0"/>
                      <a:pt x="-3456" y="21468"/>
                      <a:pt x="10369" y="21468"/>
                    </a:cubicBezTo>
                    <a:lnTo>
                      <a:pt x="10369" y="2146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3"/>
              <p:cNvSpPr/>
              <p:nvPr/>
            </p:nvSpPr>
            <p:spPr>
              <a:xfrm>
                <a:off x="7834265" y="6098167"/>
                <a:ext cx="17552" cy="18149"/>
              </a:xfrm>
              <a:custGeom>
                <a:avLst/>
                <a:gdLst/>
                <a:ahLst/>
                <a:cxnLst/>
                <a:rect l="l" t="t" r="r" b="b"/>
                <a:pathLst>
                  <a:path w="17552" h="18149" extrusionOk="0">
                    <a:moveTo>
                      <a:pt x="8786" y="18150"/>
                    </a:moveTo>
                    <a:cubicBezTo>
                      <a:pt x="20450" y="18150"/>
                      <a:pt x="20500" y="0"/>
                      <a:pt x="8786" y="0"/>
                    </a:cubicBezTo>
                    <a:cubicBezTo>
                      <a:pt x="-2929" y="0"/>
                      <a:pt x="-2929" y="18150"/>
                      <a:pt x="8786" y="18150"/>
                    </a:cubicBezTo>
                    <a:lnTo>
                      <a:pt x="8786" y="181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3"/>
              <p:cNvSpPr/>
              <p:nvPr/>
            </p:nvSpPr>
            <p:spPr>
              <a:xfrm>
                <a:off x="7783259" y="6199574"/>
                <a:ext cx="13782" cy="14278"/>
              </a:xfrm>
              <a:custGeom>
                <a:avLst/>
                <a:gdLst/>
                <a:ahLst/>
                <a:cxnLst/>
                <a:rect l="l" t="t" r="r" b="b"/>
                <a:pathLst>
                  <a:path w="13782" h="14278" extrusionOk="0">
                    <a:moveTo>
                      <a:pt x="6900" y="14279"/>
                    </a:moveTo>
                    <a:cubicBezTo>
                      <a:pt x="16051" y="14279"/>
                      <a:pt x="16101" y="0"/>
                      <a:pt x="6900" y="0"/>
                    </a:cubicBezTo>
                    <a:cubicBezTo>
                      <a:pt x="-2300" y="0"/>
                      <a:pt x="-2300" y="14279"/>
                      <a:pt x="6900" y="14279"/>
                    </a:cubicBezTo>
                    <a:lnTo>
                      <a:pt x="6900" y="1427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 name="Google Shape;81;p3"/>
            <p:cNvSpPr/>
            <p:nvPr/>
          </p:nvSpPr>
          <p:spPr>
            <a:xfrm rot="1694207">
              <a:off x="-391261" y="-948342"/>
              <a:ext cx="3086883" cy="6380282"/>
            </a:xfrm>
            <a:custGeom>
              <a:avLst/>
              <a:gdLst/>
              <a:ahLst/>
              <a:cxnLst/>
              <a:rect l="l" t="t" r="r" b="b"/>
              <a:pathLst>
                <a:path w="885124" h="1829464" extrusionOk="0">
                  <a:moveTo>
                    <a:pt x="884529" y="1824640"/>
                  </a:moveTo>
                  <a:cubicBezTo>
                    <a:pt x="795541" y="1706088"/>
                    <a:pt x="712182" y="1583464"/>
                    <a:pt x="634053" y="1457472"/>
                  </a:cubicBezTo>
                  <a:cubicBezTo>
                    <a:pt x="632243" y="1454556"/>
                    <a:pt x="630333" y="1451640"/>
                    <a:pt x="628473" y="1448724"/>
                  </a:cubicBezTo>
                  <a:cubicBezTo>
                    <a:pt x="630534" y="1436507"/>
                    <a:pt x="632545" y="1424340"/>
                    <a:pt x="634657" y="1412173"/>
                  </a:cubicBezTo>
                  <a:cubicBezTo>
                    <a:pt x="635411" y="1407699"/>
                    <a:pt x="635360" y="1405486"/>
                    <a:pt x="630534" y="1403827"/>
                  </a:cubicBezTo>
                  <a:cubicBezTo>
                    <a:pt x="626210" y="1402319"/>
                    <a:pt x="621333" y="1403928"/>
                    <a:pt x="617814" y="1406542"/>
                  </a:cubicBezTo>
                  <a:cubicBezTo>
                    <a:pt x="606452" y="1414888"/>
                    <a:pt x="611932" y="1429518"/>
                    <a:pt x="617663" y="1439574"/>
                  </a:cubicBezTo>
                  <a:cubicBezTo>
                    <a:pt x="619171" y="1442238"/>
                    <a:pt x="620730" y="1444853"/>
                    <a:pt x="622288" y="1447467"/>
                  </a:cubicBezTo>
                  <a:cubicBezTo>
                    <a:pt x="620831" y="1454254"/>
                    <a:pt x="619372" y="1461042"/>
                    <a:pt x="617964" y="1467829"/>
                  </a:cubicBezTo>
                  <a:cubicBezTo>
                    <a:pt x="548935" y="1382862"/>
                    <a:pt x="483073" y="1295834"/>
                    <a:pt x="423244" y="1204080"/>
                  </a:cubicBezTo>
                  <a:cubicBezTo>
                    <a:pt x="362913" y="1111571"/>
                    <a:pt x="307911" y="1015493"/>
                    <a:pt x="258892" y="916499"/>
                  </a:cubicBezTo>
                  <a:cubicBezTo>
                    <a:pt x="245266" y="888998"/>
                    <a:pt x="232346" y="861246"/>
                    <a:pt x="219475" y="833392"/>
                  </a:cubicBezTo>
                  <a:cubicBezTo>
                    <a:pt x="209872" y="812678"/>
                    <a:pt x="199414" y="792266"/>
                    <a:pt x="184935" y="774720"/>
                  </a:cubicBezTo>
                  <a:cubicBezTo>
                    <a:pt x="192125" y="756017"/>
                    <a:pt x="180712" y="737968"/>
                    <a:pt x="163920" y="728315"/>
                  </a:cubicBezTo>
                  <a:cubicBezTo>
                    <a:pt x="140089" y="714589"/>
                    <a:pt x="112386" y="717204"/>
                    <a:pt x="86042" y="715444"/>
                  </a:cubicBezTo>
                  <a:cubicBezTo>
                    <a:pt x="70305" y="714388"/>
                    <a:pt x="54418" y="711372"/>
                    <a:pt x="41396" y="701970"/>
                  </a:cubicBezTo>
                  <a:cubicBezTo>
                    <a:pt x="30084" y="693725"/>
                    <a:pt x="22392" y="681658"/>
                    <a:pt x="17414" y="668788"/>
                  </a:cubicBezTo>
                  <a:cubicBezTo>
                    <a:pt x="8063" y="644404"/>
                    <a:pt x="7309" y="617406"/>
                    <a:pt x="7359" y="591614"/>
                  </a:cubicBezTo>
                  <a:cubicBezTo>
                    <a:pt x="7460" y="554158"/>
                    <a:pt x="7460" y="516652"/>
                    <a:pt x="7510" y="479196"/>
                  </a:cubicBezTo>
                  <a:cubicBezTo>
                    <a:pt x="7610" y="404837"/>
                    <a:pt x="7711" y="330479"/>
                    <a:pt x="7761" y="256120"/>
                  </a:cubicBezTo>
                  <a:cubicBezTo>
                    <a:pt x="7862" y="171505"/>
                    <a:pt x="7912" y="86840"/>
                    <a:pt x="8013" y="2225"/>
                  </a:cubicBezTo>
                  <a:cubicBezTo>
                    <a:pt x="8013" y="-742"/>
                    <a:pt x="3437" y="-742"/>
                    <a:pt x="3437" y="2225"/>
                  </a:cubicBezTo>
                  <a:cubicBezTo>
                    <a:pt x="2683" y="143099"/>
                    <a:pt x="1929" y="283923"/>
                    <a:pt x="1175" y="424797"/>
                  </a:cubicBezTo>
                  <a:cubicBezTo>
                    <a:pt x="974" y="460443"/>
                    <a:pt x="823" y="496139"/>
                    <a:pt x="622" y="531785"/>
                  </a:cubicBezTo>
                  <a:cubicBezTo>
                    <a:pt x="471" y="562252"/>
                    <a:pt x="-1037" y="593072"/>
                    <a:pt x="1276" y="623489"/>
                  </a:cubicBezTo>
                  <a:cubicBezTo>
                    <a:pt x="2985" y="645761"/>
                    <a:pt x="7007" y="669240"/>
                    <a:pt x="19375" y="688295"/>
                  </a:cubicBezTo>
                  <a:cubicBezTo>
                    <a:pt x="32548" y="708606"/>
                    <a:pt x="53362" y="718612"/>
                    <a:pt x="76992" y="721276"/>
                  </a:cubicBezTo>
                  <a:cubicBezTo>
                    <a:pt x="106806" y="724595"/>
                    <a:pt x="141094" y="718159"/>
                    <a:pt x="166986" y="737164"/>
                  </a:cubicBezTo>
                  <a:cubicBezTo>
                    <a:pt x="177897" y="745208"/>
                    <a:pt x="184432" y="757375"/>
                    <a:pt x="181014" y="770145"/>
                  </a:cubicBezTo>
                  <a:cubicBezTo>
                    <a:pt x="178852" y="767731"/>
                    <a:pt x="176640" y="765369"/>
                    <a:pt x="174327" y="763106"/>
                  </a:cubicBezTo>
                  <a:cubicBezTo>
                    <a:pt x="173623" y="762402"/>
                    <a:pt x="172567" y="762453"/>
                    <a:pt x="171813" y="763106"/>
                  </a:cubicBezTo>
                  <a:cubicBezTo>
                    <a:pt x="162059" y="771904"/>
                    <a:pt x="152205" y="780602"/>
                    <a:pt x="142351" y="789250"/>
                  </a:cubicBezTo>
                  <a:cubicBezTo>
                    <a:pt x="141546" y="789954"/>
                    <a:pt x="141546" y="791512"/>
                    <a:pt x="142351" y="792216"/>
                  </a:cubicBezTo>
                  <a:cubicBezTo>
                    <a:pt x="157232" y="804483"/>
                    <a:pt x="175684" y="793322"/>
                    <a:pt x="183376" y="778239"/>
                  </a:cubicBezTo>
                  <a:cubicBezTo>
                    <a:pt x="190616" y="787188"/>
                    <a:pt x="196750" y="796942"/>
                    <a:pt x="202280" y="807048"/>
                  </a:cubicBezTo>
                  <a:cubicBezTo>
                    <a:pt x="215453" y="831230"/>
                    <a:pt x="225860" y="856972"/>
                    <a:pt x="237574" y="881909"/>
                  </a:cubicBezTo>
                  <a:cubicBezTo>
                    <a:pt x="261908" y="933643"/>
                    <a:pt x="287750" y="984623"/>
                    <a:pt x="315150" y="1034799"/>
                  </a:cubicBezTo>
                  <a:cubicBezTo>
                    <a:pt x="370454" y="1136056"/>
                    <a:pt x="432143" y="1233793"/>
                    <a:pt x="499564" y="1327407"/>
                  </a:cubicBezTo>
                  <a:cubicBezTo>
                    <a:pt x="536969" y="1379292"/>
                    <a:pt x="575833" y="1430323"/>
                    <a:pt x="617311" y="1478940"/>
                  </a:cubicBezTo>
                  <a:cubicBezTo>
                    <a:pt x="619071" y="1481001"/>
                    <a:pt x="623093" y="1479996"/>
                    <a:pt x="623545" y="1477281"/>
                  </a:cubicBezTo>
                  <a:cubicBezTo>
                    <a:pt x="624802" y="1470192"/>
                    <a:pt x="626009" y="1463053"/>
                    <a:pt x="627216" y="1455913"/>
                  </a:cubicBezTo>
                  <a:cubicBezTo>
                    <a:pt x="634908" y="1468684"/>
                    <a:pt x="642902" y="1481353"/>
                    <a:pt x="650745" y="1494023"/>
                  </a:cubicBezTo>
                  <a:cubicBezTo>
                    <a:pt x="696094" y="1567376"/>
                    <a:pt x="743756" y="1639271"/>
                    <a:pt x="793278" y="1709909"/>
                  </a:cubicBezTo>
                  <a:cubicBezTo>
                    <a:pt x="821181" y="1749728"/>
                    <a:pt x="849739" y="1789094"/>
                    <a:pt x="878798" y="1828059"/>
                  </a:cubicBezTo>
                  <a:cubicBezTo>
                    <a:pt x="881312" y="1831427"/>
                    <a:pt x="887043" y="1828109"/>
                    <a:pt x="884479" y="1824740"/>
                  </a:cubicBezTo>
                  <a:close/>
                  <a:moveTo>
                    <a:pt x="179002" y="775273"/>
                  </a:moveTo>
                  <a:cubicBezTo>
                    <a:pt x="173523" y="786635"/>
                    <a:pt x="159294" y="797998"/>
                    <a:pt x="147077" y="790406"/>
                  </a:cubicBezTo>
                  <a:cubicBezTo>
                    <a:pt x="152155" y="785680"/>
                    <a:pt x="157183" y="781004"/>
                    <a:pt x="162310" y="776329"/>
                  </a:cubicBezTo>
                  <a:cubicBezTo>
                    <a:pt x="164774" y="774066"/>
                    <a:pt x="167388" y="770849"/>
                    <a:pt x="170254" y="769139"/>
                  </a:cubicBezTo>
                  <a:cubicBezTo>
                    <a:pt x="174176" y="766776"/>
                    <a:pt x="175081" y="768687"/>
                    <a:pt x="177997" y="771904"/>
                  </a:cubicBezTo>
                  <a:cubicBezTo>
                    <a:pt x="178550" y="772508"/>
                    <a:pt x="179053" y="773212"/>
                    <a:pt x="179606" y="773815"/>
                  </a:cubicBezTo>
                  <a:cubicBezTo>
                    <a:pt x="179404" y="774318"/>
                    <a:pt x="179203" y="774821"/>
                    <a:pt x="178952" y="775323"/>
                  </a:cubicBezTo>
                  <a:close/>
                  <a:moveTo>
                    <a:pt x="616909" y="1413832"/>
                  </a:moveTo>
                  <a:cubicBezTo>
                    <a:pt x="619875" y="1408654"/>
                    <a:pt x="628673" y="1404832"/>
                    <a:pt x="629679" y="1412575"/>
                  </a:cubicBezTo>
                  <a:cubicBezTo>
                    <a:pt x="630232" y="1416798"/>
                    <a:pt x="627366" y="1423636"/>
                    <a:pt x="626461" y="1427809"/>
                  </a:cubicBezTo>
                  <a:cubicBezTo>
                    <a:pt x="625506" y="1432183"/>
                    <a:pt x="624551" y="1436557"/>
                    <a:pt x="623646" y="1440931"/>
                  </a:cubicBezTo>
                  <a:cubicBezTo>
                    <a:pt x="621886" y="1438015"/>
                    <a:pt x="620177" y="1435049"/>
                    <a:pt x="618719" y="1431982"/>
                  </a:cubicBezTo>
                  <a:cubicBezTo>
                    <a:pt x="616155" y="1426653"/>
                    <a:pt x="613741" y="1419413"/>
                    <a:pt x="616909" y="141378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 name="Google Shape;82;p3"/>
          <p:cNvSpPr txBox="1">
            <a:spLocks noGrp="1"/>
          </p:cNvSpPr>
          <p:nvPr>
            <p:ph type="title"/>
          </p:nvPr>
        </p:nvSpPr>
        <p:spPr>
          <a:xfrm>
            <a:off x="1587750" y="2533652"/>
            <a:ext cx="5968500" cy="9543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83" name="Google Shape;83;p3"/>
          <p:cNvSpPr txBox="1">
            <a:spLocks noGrp="1"/>
          </p:cNvSpPr>
          <p:nvPr>
            <p:ph type="title" idx="2" hasCustomPrompt="1"/>
          </p:nvPr>
        </p:nvSpPr>
        <p:spPr>
          <a:xfrm>
            <a:off x="4027050" y="1655548"/>
            <a:ext cx="1089900" cy="9543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4"/>
        <p:cNvGrpSpPr/>
        <p:nvPr/>
      </p:nvGrpSpPr>
      <p:grpSpPr>
        <a:xfrm>
          <a:off x="0" y="0"/>
          <a:ext cx="0" cy="0"/>
          <a:chOff x="0" y="0"/>
          <a:chExt cx="0" cy="0"/>
        </a:xfrm>
      </p:grpSpPr>
      <p:grpSp>
        <p:nvGrpSpPr>
          <p:cNvPr id="105" name="Google Shape;105;p5"/>
          <p:cNvGrpSpPr/>
          <p:nvPr/>
        </p:nvGrpSpPr>
        <p:grpSpPr>
          <a:xfrm>
            <a:off x="-2124382" y="-266675"/>
            <a:ext cx="12963945" cy="9643175"/>
            <a:chOff x="-2124382" y="-266675"/>
            <a:chExt cx="12963945" cy="9643175"/>
          </a:xfrm>
        </p:grpSpPr>
        <p:pic>
          <p:nvPicPr>
            <p:cNvPr id="106" name="Google Shape;106;p5"/>
            <p:cNvPicPr preferRelativeResize="0"/>
            <p:nvPr/>
          </p:nvPicPr>
          <p:blipFill>
            <a:blip r:embed="rId2">
              <a:alphaModFix/>
            </a:blip>
            <a:stretch>
              <a:fillRect/>
            </a:stretch>
          </p:blipFill>
          <p:spPr>
            <a:xfrm rot="10800000" flipH="1">
              <a:off x="-1695564" y="4608500"/>
              <a:ext cx="12535127" cy="4768000"/>
            </a:xfrm>
            <a:prstGeom prst="rect">
              <a:avLst/>
            </a:prstGeom>
            <a:noFill/>
            <a:ln>
              <a:noFill/>
            </a:ln>
          </p:spPr>
        </p:pic>
        <p:grpSp>
          <p:nvGrpSpPr>
            <p:cNvPr id="107" name="Google Shape;107;p5"/>
            <p:cNvGrpSpPr/>
            <p:nvPr/>
          </p:nvGrpSpPr>
          <p:grpSpPr>
            <a:xfrm>
              <a:off x="56220" y="151655"/>
              <a:ext cx="612909" cy="766684"/>
              <a:chOff x="7663808" y="5978673"/>
              <a:chExt cx="188009" cy="235179"/>
            </a:xfrm>
          </p:grpSpPr>
          <p:sp>
            <p:nvSpPr>
              <p:cNvPr id="108" name="Google Shape;108;p5"/>
              <p:cNvSpPr/>
              <p:nvPr/>
            </p:nvSpPr>
            <p:spPr>
              <a:xfrm>
                <a:off x="7788596" y="5978673"/>
                <a:ext cx="21630" cy="19985"/>
              </a:xfrm>
              <a:custGeom>
                <a:avLst/>
                <a:gdLst/>
                <a:ahLst/>
                <a:cxnLst/>
                <a:rect l="l" t="t" r="r" b="b"/>
                <a:pathLst>
                  <a:path w="21630" h="19985" extrusionOk="0">
                    <a:moveTo>
                      <a:pt x="12122" y="440"/>
                    </a:moveTo>
                    <a:cubicBezTo>
                      <a:pt x="11669" y="390"/>
                      <a:pt x="11267" y="339"/>
                      <a:pt x="10815" y="289"/>
                    </a:cubicBezTo>
                    <a:cubicBezTo>
                      <a:pt x="11669" y="390"/>
                      <a:pt x="12524" y="541"/>
                      <a:pt x="13378" y="641"/>
                    </a:cubicBezTo>
                    <a:cubicBezTo>
                      <a:pt x="13278" y="641"/>
                      <a:pt x="13127" y="541"/>
                      <a:pt x="13027" y="490"/>
                    </a:cubicBezTo>
                    <a:cubicBezTo>
                      <a:pt x="12926" y="490"/>
                      <a:pt x="12775" y="390"/>
                      <a:pt x="12675" y="339"/>
                    </a:cubicBezTo>
                    <a:cubicBezTo>
                      <a:pt x="10915" y="-113"/>
                      <a:pt x="9105" y="-113"/>
                      <a:pt x="7346" y="339"/>
                    </a:cubicBezTo>
                    <a:cubicBezTo>
                      <a:pt x="5636" y="792"/>
                      <a:pt x="4178" y="1697"/>
                      <a:pt x="2921" y="2903"/>
                    </a:cubicBezTo>
                    <a:cubicBezTo>
                      <a:pt x="2419" y="3557"/>
                      <a:pt x="1866" y="4261"/>
                      <a:pt x="1363" y="4915"/>
                    </a:cubicBezTo>
                    <a:cubicBezTo>
                      <a:pt x="458" y="6473"/>
                      <a:pt x="5" y="8183"/>
                      <a:pt x="5" y="9993"/>
                    </a:cubicBezTo>
                    <a:cubicBezTo>
                      <a:pt x="-45" y="11350"/>
                      <a:pt x="256" y="12657"/>
                      <a:pt x="860" y="13864"/>
                    </a:cubicBezTo>
                    <a:cubicBezTo>
                      <a:pt x="1262" y="15121"/>
                      <a:pt x="1966" y="16176"/>
                      <a:pt x="2921" y="17082"/>
                    </a:cubicBezTo>
                    <a:cubicBezTo>
                      <a:pt x="4178" y="18339"/>
                      <a:pt x="5636" y="19193"/>
                      <a:pt x="7346" y="19646"/>
                    </a:cubicBezTo>
                    <a:cubicBezTo>
                      <a:pt x="9105" y="20098"/>
                      <a:pt x="10915" y="20098"/>
                      <a:pt x="12675" y="19646"/>
                    </a:cubicBezTo>
                    <a:cubicBezTo>
                      <a:pt x="12775" y="19646"/>
                      <a:pt x="12926" y="19545"/>
                      <a:pt x="13027" y="19495"/>
                    </a:cubicBezTo>
                    <a:cubicBezTo>
                      <a:pt x="13127" y="19495"/>
                      <a:pt x="13278" y="19394"/>
                      <a:pt x="13378" y="19344"/>
                    </a:cubicBezTo>
                    <a:cubicBezTo>
                      <a:pt x="12524" y="19444"/>
                      <a:pt x="11669" y="19595"/>
                      <a:pt x="10815" y="19696"/>
                    </a:cubicBezTo>
                    <a:cubicBezTo>
                      <a:pt x="11267" y="19646"/>
                      <a:pt x="11669" y="19595"/>
                      <a:pt x="12122" y="19545"/>
                    </a:cubicBezTo>
                    <a:cubicBezTo>
                      <a:pt x="13429" y="19545"/>
                      <a:pt x="14686" y="19344"/>
                      <a:pt x="15792" y="18741"/>
                    </a:cubicBezTo>
                    <a:cubicBezTo>
                      <a:pt x="16999" y="18339"/>
                      <a:pt x="18004" y="17685"/>
                      <a:pt x="18859" y="16780"/>
                    </a:cubicBezTo>
                    <a:cubicBezTo>
                      <a:pt x="19814" y="15925"/>
                      <a:pt x="20468" y="14869"/>
                      <a:pt x="20820" y="13713"/>
                    </a:cubicBezTo>
                    <a:cubicBezTo>
                      <a:pt x="21423" y="12557"/>
                      <a:pt x="21674" y="11350"/>
                      <a:pt x="21624" y="10043"/>
                    </a:cubicBezTo>
                    <a:cubicBezTo>
                      <a:pt x="21523" y="9188"/>
                      <a:pt x="21373" y="8334"/>
                      <a:pt x="21272" y="7529"/>
                    </a:cubicBezTo>
                    <a:cubicBezTo>
                      <a:pt x="20820" y="5920"/>
                      <a:pt x="20015" y="4513"/>
                      <a:pt x="18809" y="3306"/>
                    </a:cubicBezTo>
                    <a:cubicBezTo>
                      <a:pt x="18155" y="2803"/>
                      <a:pt x="17501" y="2300"/>
                      <a:pt x="16898" y="1797"/>
                    </a:cubicBezTo>
                    <a:cubicBezTo>
                      <a:pt x="15390" y="943"/>
                      <a:pt x="13781" y="490"/>
                      <a:pt x="12072" y="490"/>
                    </a:cubicBezTo>
                    <a:lnTo>
                      <a:pt x="12072" y="49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7769559" y="6035623"/>
                <a:ext cx="11519" cy="11915"/>
              </a:xfrm>
              <a:custGeom>
                <a:avLst/>
                <a:gdLst/>
                <a:ahLst/>
                <a:cxnLst/>
                <a:rect l="l" t="t" r="r" b="b"/>
                <a:pathLst>
                  <a:path w="11519" h="11915" extrusionOk="0">
                    <a:moveTo>
                      <a:pt x="5769" y="11915"/>
                    </a:moveTo>
                    <a:cubicBezTo>
                      <a:pt x="13411" y="11915"/>
                      <a:pt x="13462" y="0"/>
                      <a:pt x="5769" y="0"/>
                    </a:cubicBezTo>
                    <a:cubicBezTo>
                      <a:pt x="-1923" y="0"/>
                      <a:pt x="-1923" y="11915"/>
                      <a:pt x="5769" y="11915"/>
                    </a:cubicBezTo>
                    <a:lnTo>
                      <a:pt x="5769" y="1191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7824913" y="6033763"/>
                <a:ext cx="15158" cy="15686"/>
              </a:xfrm>
              <a:custGeom>
                <a:avLst/>
                <a:gdLst/>
                <a:ahLst/>
                <a:cxnLst/>
                <a:rect l="l" t="t" r="r" b="b"/>
                <a:pathLst>
                  <a:path w="15158" h="15686" extrusionOk="0">
                    <a:moveTo>
                      <a:pt x="7579" y="15686"/>
                    </a:moveTo>
                    <a:cubicBezTo>
                      <a:pt x="17685" y="15686"/>
                      <a:pt x="17685" y="0"/>
                      <a:pt x="7579" y="0"/>
                    </a:cubicBezTo>
                    <a:cubicBezTo>
                      <a:pt x="-2526" y="0"/>
                      <a:pt x="-2526" y="15686"/>
                      <a:pt x="7579" y="15686"/>
                    </a:cubicBezTo>
                    <a:lnTo>
                      <a:pt x="7579" y="1568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5"/>
              <p:cNvSpPr/>
              <p:nvPr/>
            </p:nvSpPr>
            <p:spPr>
              <a:xfrm>
                <a:off x="7783416" y="6113200"/>
                <a:ext cx="19620" cy="17697"/>
              </a:xfrm>
              <a:custGeom>
                <a:avLst/>
                <a:gdLst/>
                <a:ahLst/>
                <a:cxnLst/>
                <a:rect l="l" t="t" r="r" b="b"/>
                <a:pathLst>
                  <a:path w="19620" h="17697" extrusionOk="0">
                    <a:moveTo>
                      <a:pt x="10967" y="201"/>
                    </a:moveTo>
                    <a:cubicBezTo>
                      <a:pt x="10263" y="151"/>
                      <a:pt x="9559" y="101"/>
                      <a:pt x="8855" y="0"/>
                    </a:cubicBezTo>
                    <a:cubicBezTo>
                      <a:pt x="7648" y="0"/>
                      <a:pt x="6492" y="201"/>
                      <a:pt x="5436" y="754"/>
                    </a:cubicBezTo>
                    <a:cubicBezTo>
                      <a:pt x="4330" y="1106"/>
                      <a:pt x="3375" y="1709"/>
                      <a:pt x="2570" y="2564"/>
                    </a:cubicBezTo>
                    <a:cubicBezTo>
                      <a:pt x="1716" y="3369"/>
                      <a:pt x="1112" y="4324"/>
                      <a:pt x="761" y="5430"/>
                    </a:cubicBezTo>
                    <a:cubicBezTo>
                      <a:pt x="208" y="6486"/>
                      <a:pt x="-44" y="7642"/>
                      <a:pt x="6" y="8849"/>
                    </a:cubicBezTo>
                    <a:cubicBezTo>
                      <a:pt x="107" y="9653"/>
                      <a:pt x="208" y="10407"/>
                      <a:pt x="308" y="11212"/>
                    </a:cubicBezTo>
                    <a:cubicBezTo>
                      <a:pt x="710" y="12720"/>
                      <a:pt x="1464" y="14027"/>
                      <a:pt x="2570" y="15133"/>
                    </a:cubicBezTo>
                    <a:cubicBezTo>
                      <a:pt x="3174" y="15586"/>
                      <a:pt x="3777" y="16038"/>
                      <a:pt x="4380" y="16491"/>
                    </a:cubicBezTo>
                    <a:cubicBezTo>
                      <a:pt x="5738" y="17295"/>
                      <a:pt x="7246" y="17697"/>
                      <a:pt x="8855" y="17697"/>
                    </a:cubicBezTo>
                    <a:cubicBezTo>
                      <a:pt x="9559" y="17647"/>
                      <a:pt x="10263" y="17597"/>
                      <a:pt x="10967" y="17496"/>
                    </a:cubicBezTo>
                    <a:cubicBezTo>
                      <a:pt x="12173" y="17496"/>
                      <a:pt x="13279" y="17295"/>
                      <a:pt x="14285" y="16742"/>
                    </a:cubicBezTo>
                    <a:cubicBezTo>
                      <a:pt x="15341" y="16390"/>
                      <a:pt x="16296" y="15787"/>
                      <a:pt x="17050" y="14932"/>
                    </a:cubicBezTo>
                    <a:cubicBezTo>
                      <a:pt x="17904" y="14127"/>
                      <a:pt x="18508" y="13223"/>
                      <a:pt x="18860" y="12167"/>
                    </a:cubicBezTo>
                    <a:cubicBezTo>
                      <a:pt x="19413" y="11111"/>
                      <a:pt x="19664" y="10005"/>
                      <a:pt x="19614" y="8849"/>
                    </a:cubicBezTo>
                    <a:cubicBezTo>
                      <a:pt x="19514" y="8094"/>
                      <a:pt x="19413" y="7290"/>
                      <a:pt x="19312" y="6536"/>
                    </a:cubicBezTo>
                    <a:cubicBezTo>
                      <a:pt x="18910" y="5078"/>
                      <a:pt x="18156" y="3771"/>
                      <a:pt x="17100" y="2715"/>
                    </a:cubicBezTo>
                    <a:cubicBezTo>
                      <a:pt x="16497" y="2262"/>
                      <a:pt x="15944" y="1810"/>
                      <a:pt x="15341" y="1358"/>
                    </a:cubicBezTo>
                    <a:cubicBezTo>
                      <a:pt x="13983" y="553"/>
                      <a:pt x="12525" y="201"/>
                      <a:pt x="10967" y="151"/>
                    </a:cubicBezTo>
                    <a:lnTo>
                      <a:pt x="10967" y="15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5"/>
              <p:cNvSpPr/>
              <p:nvPr/>
            </p:nvSpPr>
            <p:spPr>
              <a:xfrm>
                <a:off x="7715411" y="6126517"/>
                <a:ext cx="18174" cy="19463"/>
              </a:xfrm>
              <a:custGeom>
                <a:avLst/>
                <a:gdLst/>
                <a:ahLst/>
                <a:cxnLst/>
                <a:rect l="l" t="t" r="r" b="b"/>
                <a:pathLst>
                  <a:path w="18174" h="19463" extrusionOk="0">
                    <a:moveTo>
                      <a:pt x="1093" y="6039"/>
                    </a:moveTo>
                    <a:cubicBezTo>
                      <a:pt x="842" y="6693"/>
                      <a:pt x="591" y="7296"/>
                      <a:pt x="340" y="7950"/>
                    </a:cubicBezTo>
                    <a:cubicBezTo>
                      <a:pt x="-113" y="9558"/>
                      <a:pt x="-113" y="11168"/>
                      <a:pt x="340" y="12776"/>
                    </a:cubicBezTo>
                    <a:cubicBezTo>
                      <a:pt x="792" y="14335"/>
                      <a:pt x="1546" y="15642"/>
                      <a:pt x="2652" y="16798"/>
                    </a:cubicBezTo>
                    <a:cubicBezTo>
                      <a:pt x="3256" y="17251"/>
                      <a:pt x="3859" y="17753"/>
                      <a:pt x="4512" y="18206"/>
                    </a:cubicBezTo>
                    <a:cubicBezTo>
                      <a:pt x="5920" y="19010"/>
                      <a:pt x="7479" y="19463"/>
                      <a:pt x="9088" y="19463"/>
                    </a:cubicBezTo>
                    <a:cubicBezTo>
                      <a:pt x="10345" y="19463"/>
                      <a:pt x="11501" y="19262"/>
                      <a:pt x="12607" y="18659"/>
                    </a:cubicBezTo>
                    <a:cubicBezTo>
                      <a:pt x="13713" y="18307"/>
                      <a:pt x="14719" y="17653"/>
                      <a:pt x="15523" y="16798"/>
                    </a:cubicBezTo>
                    <a:cubicBezTo>
                      <a:pt x="16629" y="15642"/>
                      <a:pt x="17433" y="14335"/>
                      <a:pt x="17836" y="12776"/>
                    </a:cubicBezTo>
                    <a:cubicBezTo>
                      <a:pt x="18288" y="11168"/>
                      <a:pt x="18288" y="9558"/>
                      <a:pt x="17836" y="7950"/>
                    </a:cubicBezTo>
                    <a:cubicBezTo>
                      <a:pt x="17584" y="7296"/>
                      <a:pt x="17333" y="6693"/>
                      <a:pt x="17081" y="6039"/>
                    </a:cubicBezTo>
                    <a:cubicBezTo>
                      <a:pt x="16780" y="5386"/>
                      <a:pt x="16529" y="4732"/>
                      <a:pt x="16227" y="4078"/>
                    </a:cubicBezTo>
                    <a:cubicBezTo>
                      <a:pt x="15724" y="3123"/>
                      <a:pt x="14970" y="2319"/>
                      <a:pt x="14065" y="1766"/>
                    </a:cubicBezTo>
                    <a:cubicBezTo>
                      <a:pt x="13562" y="1263"/>
                      <a:pt x="12959" y="911"/>
                      <a:pt x="12255" y="710"/>
                    </a:cubicBezTo>
                    <a:cubicBezTo>
                      <a:pt x="11249" y="207"/>
                      <a:pt x="10194" y="-44"/>
                      <a:pt x="9037" y="6"/>
                    </a:cubicBezTo>
                    <a:cubicBezTo>
                      <a:pt x="8283" y="107"/>
                      <a:pt x="7579" y="207"/>
                      <a:pt x="6825" y="308"/>
                    </a:cubicBezTo>
                    <a:cubicBezTo>
                      <a:pt x="6171" y="610"/>
                      <a:pt x="5518" y="861"/>
                      <a:pt x="4864" y="1163"/>
                    </a:cubicBezTo>
                    <a:cubicBezTo>
                      <a:pt x="3909" y="1665"/>
                      <a:pt x="3105" y="2419"/>
                      <a:pt x="2552" y="3324"/>
                    </a:cubicBezTo>
                    <a:cubicBezTo>
                      <a:pt x="1797" y="4129"/>
                      <a:pt x="1345" y="5084"/>
                      <a:pt x="1044" y="6140"/>
                    </a:cubicBezTo>
                    <a:lnTo>
                      <a:pt x="1044" y="614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5"/>
              <p:cNvSpPr/>
              <p:nvPr/>
            </p:nvSpPr>
            <p:spPr>
              <a:xfrm>
                <a:off x="7768685" y="6077252"/>
                <a:ext cx="19469" cy="17496"/>
              </a:xfrm>
              <a:custGeom>
                <a:avLst/>
                <a:gdLst/>
                <a:ahLst/>
                <a:cxnLst/>
                <a:rect l="l" t="t" r="r" b="b"/>
                <a:pathLst>
                  <a:path w="19469" h="17496" extrusionOk="0">
                    <a:moveTo>
                      <a:pt x="10866" y="201"/>
                    </a:moveTo>
                    <a:cubicBezTo>
                      <a:pt x="10162" y="151"/>
                      <a:pt x="9458" y="101"/>
                      <a:pt x="8754" y="0"/>
                    </a:cubicBezTo>
                    <a:cubicBezTo>
                      <a:pt x="7548" y="0"/>
                      <a:pt x="6442" y="201"/>
                      <a:pt x="5386" y="754"/>
                    </a:cubicBezTo>
                    <a:cubicBezTo>
                      <a:pt x="4280" y="1106"/>
                      <a:pt x="3375" y="1709"/>
                      <a:pt x="2570" y="2564"/>
                    </a:cubicBezTo>
                    <a:cubicBezTo>
                      <a:pt x="1716" y="3369"/>
                      <a:pt x="1113" y="4324"/>
                      <a:pt x="761" y="5380"/>
                    </a:cubicBezTo>
                    <a:cubicBezTo>
                      <a:pt x="208" y="6436"/>
                      <a:pt x="-44" y="7541"/>
                      <a:pt x="6" y="8748"/>
                    </a:cubicBezTo>
                    <a:cubicBezTo>
                      <a:pt x="107" y="9502"/>
                      <a:pt x="208" y="10307"/>
                      <a:pt x="308" y="11061"/>
                    </a:cubicBezTo>
                    <a:cubicBezTo>
                      <a:pt x="710" y="12569"/>
                      <a:pt x="1464" y="13826"/>
                      <a:pt x="2570" y="14932"/>
                    </a:cubicBezTo>
                    <a:lnTo>
                      <a:pt x="4331" y="16289"/>
                    </a:lnTo>
                    <a:cubicBezTo>
                      <a:pt x="5688" y="17094"/>
                      <a:pt x="7196" y="17496"/>
                      <a:pt x="8754" y="17496"/>
                    </a:cubicBezTo>
                    <a:cubicBezTo>
                      <a:pt x="9458" y="17446"/>
                      <a:pt x="10162" y="17395"/>
                      <a:pt x="10866" y="17295"/>
                    </a:cubicBezTo>
                    <a:cubicBezTo>
                      <a:pt x="12073" y="17295"/>
                      <a:pt x="13179" y="17094"/>
                      <a:pt x="14185" y="16541"/>
                    </a:cubicBezTo>
                    <a:cubicBezTo>
                      <a:pt x="15240" y="16189"/>
                      <a:pt x="16196" y="15586"/>
                      <a:pt x="16949" y="14782"/>
                    </a:cubicBezTo>
                    <a:cubicBezTo>
                      <a:pt x="17804" y="14027"/>
                      <a:pt x="18357" y="13072"/>
                      <a:pt x="18710" y="12016"/>
                    </a:cubicBezTo>
                    <a:cubicBezTo>
                      <a:pt x="19263" y="11011"/>
                      <a:pt x="19514" y="9904"/>
                      <a:pt x="19463" y="8698"/>
                    </a:cubicBezTo>
                    <a:lnTo>
                      <a:pt x="19162" y="6436"/>
                    </a:lnTo>
                    <a:cubicBezTo>
                      <a:pt x="18760" y="4977"/>
                      <a:pt x="18006" y="3720"/>
                      <a:pt x="16949" y="2614"/>
                    </a:cubicBezTo>
                    <a:cubicBezTo>
                      <a:pt x="16346" y="2162"/>
                      <a:pt x="15793" y="1709"/>
                      <a:pt x="15190" y="1257"/>
                    </a:cubicBezTo>
                    <a:cubicBezTo>
                      <a:pt x="13832" y="503"/>
                      <a:pt x="12425" y="101"/>
                      <a:pt x="10866" y="101"/>
                    </a:cubicBezTo>
                    <a:lnTo>
                      <a:pt x="10866" y="1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5"/>
              <p:cNvSpPr/>
              <p:nvPr/>
            </p:nvSpPr>
            <p:spPr>
              <a:xfrm>
                <a:off x="7715223" y="6099826"/>
                <a:ext cx="10105" cy="10507"/>
              </a:xfrm>
              <a:custGeom>
                <a:avLst/>
                <a:gdLst/>
                <a:ahLst/>
                <a:cxnLst/>
                <a:rect l="l" t="t" r="r" b="b"/>
                <a:pathLst>
                  <a:path w="10105" h="10507" extrusionOk="0">
                    <a:moveTo>
                      <a:pt x="5053" y="10508"/>
                    </a:moveTo>
                    <a:cubicBezTo>
                      <a:pt x="11790" y="10508"/>
                      <a:pt x="11790" y="0"/>
                      <a:pt x="5053" y="0"/>
                    </a:cubicBezTo>
                    <a:cubicBezTo>
                      <a:pt x="-1684" y="0"/>
                      <a:pt x="-1684" y="10508"/>
                      <a:pt x="5053" y="10508"/>
                    </a:cubicBezTo>
                    <a:lnTo>
                      <a:pt x="5053" y="1050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5"/>
              <p:cNvSpPr/>
              <p:nvPr/>
            </p:nvSpPr>
            <p:spPr>
              <a:xfrm>
                <a:off x="7719383" y="6034065"/>
                <a:ext cx="14554" cy="15082"/>
              </a:xfrm>
              <a:custGeom>
                <a:avLst/>
                <a:gdLst/>
                <a:ahLst/>
                <a:cxnLst/>
                <a:rect l="l" t="t" r="r" b="b"/>
                <a:pathLst>
                  <a:path w="14554" h="15082" extrusionOk="0">
                    <a:moveTo>
                      <a:pt x="7277" y="15083"/>
                    </a:moveTo>
                    <a:cubicBezTo>
                      <a:pt x="16981" y="15083"/>
                      <a:pt x="16981" y="0"/>
                      <a:pt x="7277" y="0"/>
                    </a:cubicBezTo>
                    <a:cubicBezTo>
                      <a:pt x="-2426" y="0"/>
                      <a:pt x="-2426" y="15083"/>
                      <a:pt x="7277" y="15083"/>
                    </a:cubicBezTo>
                    <a:lnTo>
                      <a:pt x="7277" y="1508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5"/>
              <p:cNvSpPr/>
              <p:nvPr/>
            </p:nvSpPr>
            <p:spPr>
              <a:xfrm>
                <a:off x="7690173" y="5979415"/>
                <a:ext cx="17873" cy="18501"/>
              </a:xfrm>
              <a:custGeom>
                <a:avLst/>
                <a:gdLst/>
                <a:ahLst/>
                <a:cxnLst/>
                <a:rect l="l" t="t" r="r" b="b"/>
                <a:pathLst>
                  <a:path w="17873" h="18501" extrusionOk="0">
                    <a:moveTo>
                      <a:pt x="8937" y="18501"/>
                    </a:moveTo>
                    <a:cubicBezTo>
                      <a:pt x="20852" y="18501"/>
                      <a:pt x="20852" y="0"/>
                      <a:pt x="8937" y="0"/>
                    </a:cubicBezTo>
                    <a:cubicBezTo>
                      <a:pt x="-2979" y="0"/>
                      <a:pt x="-2979" y="18501"/>
                      <a:pt x="8937" y="18501"/>
                    </a:cubicBezTo>
                    <a:lnTo>
                      <a:pt x="8937" y="185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5"/>
              <p:cNvSpPr/>
              <p:nvPr/>
            </p:nvSpPr>
            <p:spPr>
              <a:xfrm>
                <a:off x="7663808" y="6047790"/>
                <a:ext cx="18559" cy="17194"/>
              </a:xfrm>
              <a:custGeom>
                <a:avLst/>
                <a:gdLst/>
                <a:ahLst/>
                <a:cxnLst/>
                <a:rect l="l" t="t" r="r" b="b"/>
                <a:pathLst>
                  <a:path w="18559" h="17194" extrusionOk="0">
                    <a:moveTo>
                      <a:pt x="2270" y="14178"/>
                    </a:moveTo>
                    <a:cubicBezTo>
                      <a:pt x="2270" y="14178"/>
                      <a:pt x="2471" y="14379"/>
                      <a:pt x="2572" y="14429"/>
                    </a:cubicBezTo>
                    <a:cubicBezTo>
                      <a:pt x="3074" y="14932"/>
                      <a:pt x="3628" y="15384"/>
                      <a:pt x="4281" y="15737"/>
                    </a:cubicBezTo>
                    <a:cubicBezTo>
                      <a:pt x="4934" y="16038"/>
                      <a:pt x="5588" y="16290"/>
                      <a:pt x="6242" y="16592"/>
                    </a:cubicBezTo>
                    <a:cubicBezTo>
                      <a:pt x="6242" y="16592"/>
                      <a:pt x="6342" y="16592"/>
                      <a:pt x="6393" y="16592"/>
                    </a:cubicBezTo>
                    <a:cubicBezTo>
                      <a:pt x="6493" y="16592"/>
                      <a:pt x="6544" y="16592"/>
                      <a:pt x="6644" y="16641"/>
                    </a:cubicBezTo>
                    <a:cubicBezTo>
                      <a:pt x="6996" y="16742"/>
                      <a:pt x="7348" y="16792"/>
                      <a:pt x="7700" y="16893"/>
                    </a:cubicBezTo>
                    <a:cubicBezTo>
                      <a:pt x="9208" y="17295"/>
                      <a:pt x="10767" y="17295"/>
                      <a:pt x="12275" y="16893"/>
                    </a:cubicBezTo>
                    <a:cubicBezTo>
                      <a:pt x="13733" y="16491"/>
                      <a:pt x="14990" y="15737"/>
                      <a:pt x="16046" y="14681"/>
                    </a:cubicBezTo>
                    <a:lnTo>
                      <a:pt x="17404" y="12921"/>
                    </a:lnTo>
                    <a:cubicBezTo>
                      <a:pt x="18157" y="11564"/>
                      <a:pt x="18560" y="10156"/>
                      <a:pt x="18560" y="8597"/>
                    </a:cubicBezTo>
                    <a:cubicBezTo>
                      <a:pt x="18560" y="7391"/>
                      <a:pt x="18358" y="6285"/>
                      <a:pt x="17806" y="5279"/>
                    </a:cubicBezTo>
                    <a:cubicBezTo>
                      <a:pt x="17454" y="4223"/>
                      <a:pt x="16850" y="3268"/>
                      <a:pt x="16046" y="2514"/>
                    </a:cubicBezTo>
                    <a:cubicBezTo>
                      <a:pt x="14990" y="1458"/>
                      <a:pt x="13683" y="704"/>
                      <a:pt x="12275" y="301"/>
                    </a:cubicBezTo>
                    <a:cubicBezTo>
                      <a:pt x="10767" y="-100"/>
                      <a:pt x="9208" y="-100"/>
                      <a:pt x="7700" y="301"/>
                    </a:cubicBezTo>
                    <a:cubicBezTo>
                      <a:pt x="7348" y="402"/>
                      <a:pt x="6996" y="452"/>
                      <a:pt x="6644" y="553"/>
                    </a:cubicBezTo>
                    <a:cubicBezTo>
                      <a:pt x="6544" y="553"/>
                      <a:pt x="6493" y="553"/>
                      <a:pt x="6393" y="603"/>
                    </a:cubicBezTo>
                    <a:cubicBezTo>
                      <a:pt x="4934" y="955"/>
                      <a:pt x="3628" y="1760"/>
                      <a:pt x="2572" y="2766"/>
                    </a:cubicBezTo>
                    <a:cubicBezTo>
                      <a:pt x="2471" y="2866"/>
                      <a:pt x="2371" y="2966"/>
                      <a:pt x="2270" y="3017"/>
                    </a:cubicBezTo>
                    <a:cubicBezTo>
                      <a:pt x="1516" y="3721"/>
                      <a:pt x="963" y="4575"/>
                      <a:pt x="661" y="5530"/>
                    </a:cubicBezTo>
                    <a:cubicBezTo>
                      <a:pt x="158" y="6486"/>
                      <a:pt x="-43" y="7491"/>
                      <a:pt x="7" y="8547"/>
                    </a:cubicBezTo>
                    <a:cubicBezTo>
                      <a:pt x="108" y="9251"/>
                      <a:pt x="209" y="9955"/>
                      <a:pt x="309" y="10608"/>
                    </a:cubicBezTo>
                    <a:cubicBezTo>
                      <a:pt x="661" y="11916"/>
                      <a:pt x="1365" y="13072"/>
                      <a:pt x="2321" y="14078"/>
                    </a:cubicBezTo>
                    <a:lnTo>
                      <a:pt x="2321" y="1407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5"/>
              <p:cNvSpPr/>
              <p:nvPr/>
            </p:nvSpPr>
            <p:spPr>
              <a:xfrm>
                <a:off x="7739569" y="5997011"/>
                <a:ext cx="20720" cy="21468"/>
              </a:xfrm>
              <a:custGeom>
                <a:avLst/>
                <a:gdLst/>
                <a:ahLst/>
                <a:cxnLst/>
                <a:rect l="l" t="t" r="r" b="b"/>
                <a:pathLst>
                  <a:path w="20720" h="21468" extrusionOk="0">
                    <a:moveTo>
                      <a:pt x="10369" y="21468"/>
                    </a:moveTo>
                    <a:cubicBezTo>
                      <a:pt x="24145" y="21468"/>
                      <a:pt x="24195" y="0"/>
                      <a:pt x="10369" y="0"/>
                    </a:cubicBezTo>
                    <a:cubicBezTo>
                      <a:pt x="-3456" y="0"/>
                      <a:pt x="-3456" y="21468"/>
                      <a:pt x="10369" y="21468"/>
                    </a:cubicBezTo>
                    <a:lnTo>
                      <a:pt x="10369" y="2146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5"/>
              <p:cNvSpPr/>
              <p:nvPr/>
            </p:nvSpPr>
            <p:spPr>
              <a:xfrm>
                <a:off x="7834265" y="6098167"/>
                <a:ext cx="17552" cy="18149"/>
              </a:xfrm>
              <a:custGeom>
                <a:avLst/>
                <a:gdLst/>
                <a:ahLst/>
                <a:cxnLst/>
                <a:rect l="l" t="t" r="r" b="b"/>
                <a:pathLst>
                  <a:path w="17552" h="18149" extrusionOk="0">
                    <a:moveTo>
                      <a:pt x="8786" y="18150"/>
                    </a:moveTo>
                    <a:cubicBezTo>
                      <a:pt x="20450" y="18150"/>
                      <a:pt x="20500" y="0"/>
                      <a:pt x="8786" y="0"/>
                    </a:cubicBezTo>
                    <a:cubicBezTo>
                      <a:pt x="-2929" y="0"/>
                      <a:pt x="-2929" y="18150"/>
                      <a:pt x="8786" y="18150"/>
                    </a:cubicBezTo>
                    <a:lnTo>
                      <a:pt x="8786" y="181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5"/>
              <p:cNvSpPr/>
              <p:nvPr/>
            </p:nvSpPr>
            <p:spPr>
              <a:xfrm>
                <a:off x="7783259" y="6199574"/>
                <a:ext cx="13782" cy="14278"/>
              </a:xfrm>
              <a:custGeom>
                <a:avLst/>
                <a:gdLst/>
                <a:ahLst/>
                <a:cxnLst/>
                <a:rect l="l" t="t" r="r" b="b"/>
                <a:pathLst>
                  <a:path w="13782" h="14278" extrusionOk="0">
                    <a:moveTo>
                      <a:pt x="6900" y="14279"/>
                    </a:moveTo>
                    <a:cubicBezTo>
                      <a:pt x="16051" y="14279"/>
                      <a:pt x="16101" y="0"/>
                      <a:pt x="6900" y="0"/>
                    </a:cubicBezTo>
                    <a:cubicBezTo>
                      <a:pt x="-2300" y="0"/>
                      <a:pt x="-2300" y="14279"/>
                      <a:pt x="6900" y="14279"/>
                    </a:cubicBezTo>
                    <a:lnTo>
                      <a:pt x="6900" y="1427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21" name="Google Shape;121;p5"/>
            <p:cNvPicPr preferRelativeResize="0"/>
            <p:nvPr/>
          </p:nvPicPr>
          <p:blipFill>
            <a:blip r:embed="rId3">
              <a:alphaModFix/>
            </a:blip>
            <a:stretch>
              <a:fillRect/>
            </a:stretch>
          </p:blipFill>
          <p:spPr>
            <a:xfrm>
              <a:off x="8398400" y="-266675"/>
              <a:ext cx="553525" cy="1968573"/>
            </a:xfrm>
            <a:prstGeom prst="rect">
              <a:avLst/>
            </a:prstGeom>
            <a:noFill/>
            <a:ln>
              <a:noFill/>
            </a:ln>
          </p:spPr>
        </p:pic>
        <p:sp>
          <p:nvSpPr>
            <p:cNvPr id="122" name="Google Shape;122;p5"/>
            <p:cNvSpPr/>
            <p:nvPr/>
          </p:nvSpPr>
          <p:spPr>
            <a:xfrm rot="-5400000" flipH="1">
              <a:off x="-475328" y="2398779"/>
              <a:ext cx="3091296" cy="6389403"/>
            </a:xfrm>
            <a:custGeom>
              <a:avLst/>
              <a:gdLst/>
              <a:ahLst/>
              <a:cxnLst/>
              <a:rect l="l" t="t" r="r" b="b"/>
              <a:pathLst>
                <a:path w="885124" h="1829464" extrusionOk="0">
                  <a:moveTo>
                    <a:pt x="884529" y="1824640"/>
                  </a:moveTo>
                  <a:cubicBezTo>
                    <a:pt x="795541" y="1706088"/>
                    <a:pt x="712182" y="1583464"/>
                    <a:pt x="634053" y="1457472"/>
                  </a:cubicBezTo>
                  <a:cubicBezTo>
                    <a:pt x="632243" y="1454556"/>
                    <a:pt x="630333" y="1451640"/>
                    <a:pt x="628473" y="1448724"/>
                  </a:cubicBezTo>
                  <a:cubicBezTo>
                    <a:pt x="630534" y="1436507"/>
                    <a:pt x="632545" y="1424340"/>
                    <a:pt x="634657" y="1412173"/>
                  </a:cubicBezTo>
                  <a:cubicBezTo>
                    <a:pt x="635411" y="1407699"/>
                    <a:pt x="635360" y="1405486"/>
                    <a:pt x="630534" y="1403827"/>
                  </a:cubicBezTo>
                  <a:cubicBezTo>
                    <a:pt x="626210" y="1402319"/>
                    <a:pt x="621333" y="1403928"/>
                    <a:pt x="617814" y="1406542"/>
                  </a:cubicBezTo>
                  <a:cubicBezTo>
                    <a:pt x="606452" y="1414888"/>
                    <a:pt x="611932" y="1429518"/>
                    <a:pt x="617663" y="1439574"/>
                  </a:cubicBezTo>
                  <a:cubicBezTo>
                    <a:pt x="619171" y="1442238"/>
                    <a:pt x="620730" y="1444853"/>
                    <a:pt x="622288" y="1447467"/>
                  </a:cubicBezTo>
                  <a:cubicBezTo>
                    <a:pt x="620831" y="1454254"/>
                    <a:pt x="619372" y="1461042"/>
                    <a:pt x="617964" y="1467829"/>
                  </a:cubicBezTo>
                  <a:cubicBezTo>
                    <a:pt x="548935" y="1382862"/>
                    <a:pt x="483073" y="1295834"/>
                    <a:pt x="423244" y="1204080"/>
                  </a:cubicBezTo>
                  <a:cubicBezTo>
                    <a:pt x="362913" y="1111571"/>
                    <a:pt x="307911" y="1015493"/>
                    <a:pt x="258892" y="916499"/>
                  </a:cubicBezTo>
                  <a:cubicBezTo>
                    <a:pt x="245266" y="888998"/>
                    <a:pt x="232346" y="861246"/>
                    <a:pt x="219475" y="833392"/>
                  </a:cubicBezTo>
                  <a:cubicBezTo>
                    <a:pt x="209872" y="812678"/>
                    <a:pt x="199414" y="792266"/>
                    <a:pt x="184935" y="774720"/>
                  </a:cubicBezTo>
                  <a:cubicBezTo>
                    <a:pt x="192125" y="756017"/>
                    <a:pt x="180712" y="737968"/>
                    <a:pt x="163920" y="728315"/>
                  </a:cubicBezTo>
                  <a:cubicBezTo>
                    <a:pt x="140089" y="714589"/>
                    <a:pt x="112386" y="717204"/>
                    <a:pt x="86042" y="715444"/>
                  </a:cubicBezTo>
                  <a:cubicBezTo>
                    <a:pt x="70305" y="714388"/>
                    <a:pt x="54418" y="711372"/>
                    <a:pt x="41396" y="701970"/>
                  </a:cubicBezTo>
                  <a:cubicBezTo>
                    <a:pt x="30084" y="693725"/>
                    <a:pt x="22392" y="681658"/>
                    <a:pt x="17414" y="668788"/>
                  </a:cubicBezTo>
                  <a:cubicBezTo>
                    <a:pt x="8063" y="644404"/>
                    <a:pt x="7309" y="617406"/>
                    <a:pt x="7359" y="591614"/>
                  </a:cubicBezTo>
                  <a:cubicBezTo>
                    <a:pt x="7460" y="554158"/>
                    <a:pt x="7460" y="516652"/>
                    <a:pt x="7510" y="479196"/>
                  </a:cubicBezTo>
                  <a:cubicBezTo>
                    <a:pt x="7610" y="404837"/>
                    <a:pt x="7711" y="330479"/>
                    <a:pt x="7761" y="256120"/>
                  </a:cubicBezTo>
                  <a:cubicBezTo>
                    <a:pt x="7862" y="171505"/>
                    <a:pt x="7912" y="86840"/>
                    <a:pt x="8013" y="2225"/>
                  </a:cubicBezTo>
                  <a:cubicBezTo>
                    <a:pt x="8013" y="-742"/>
                    <a:pt x="3437" y="-742"/>
                    <a:pt x="3437" y="2225"/>
                  </a:cubicBezTo>
                  <a:cubicBezTo>
                    <a:pt x="2683" y="143099"/>
                    <a:pt x="1929" y="283923"/>
                    <a:pt x="1175" y="424797"/>
                  </a:cubicBezTo>
                  <a:cubicBezTo>
                    <a:pt x="974" y="460443"/>
                    <a:pt x="823" y="496139"/>
                    <a:pt x="622" y="531785"/>
                  </a:cubicBezTo>
                  <a:cubicBezTo>
                    <a:pt x="471" y="562252"/>
                    <a:pt x="-1037" y="593072"/>
                    <a:pt x="1276" y="623489"/>
                  </a:cubicBezTo>
                  <a:cubicBezTo>
                    <a:pt x="2985" y="645761"/>
                    <a:pt x="7007" y="669240"/>
                    <a:pt x="19375" y="688295"/>
                  </a:cubicBezTo>
                  <a:cubicBezTo>
                    <a:pt x="32548" y="708606"/>
                    <a:pt x="53362" y="718612"/>
                    <a:pt x="76992" y="721276"/>
                  </a:cubicBezTo>
                  <a:cubicBezTo>
                    <a:pt x="106806" y="724595"/>
                    <a:pt x="141094" y="718159"/>
                    <a:pt x="166986" y="737164"/>
                  </a:cubicBezTo>
                  <a:cubicBezTo>
                    <a:pt x="177897" y="745208"/>
                    <a:pt x="184432" y="757375"/>
                    <a:pt x="181014" y="770145"/>
                  </a:cubicBezTo>
                  <a:cubicBezTo>
                    <a:pt x="178852" y="767731"/>
                    <a:pt x="176640" y="765369"/>
                    <a:pt x="174327" y="763106"/>
                  </a:cubicBezTo>
                  <a:cubicBezTo>
                    <a:pt x="173623" y="762402"/>
                    <a:pt x="172567" y="762453"/>
                    <a:pt x="171813" y="763106"/>
                  </a:cubicBezTo>
                  <a:cubicBezTo>
                    <a:pt x="162059" y="771904"/>
                    <a:pt x="152205" y="780602"/>
                    <a:pt x="142351" y="789250"/>
                  </a:cubicBezTo>
                  <a:cubicBezTo>
                    <a:pt x="141546" y="789954"/>
                    <a:pt x="141546" y="791512"/>
                    <a:pt x="142351" y="792216"/>
                  </a:cubicBezTo>
                  <a:cubicBezTo>
                    <a:pt x="157232" y="804483"/>
                    <a:pt x="175684" y="793322"/>
                    <a:pt x="183376" y="778239"/>
                  </a:cubicBezTo>
                  <a:cubicBezTo>
                    <a:pt x="190616" y="787188"/>
                    <a:pt x="196750" y="796942"/>
                    <a:pt x="202280" y="807048"/>
                  </a:cubicBezTo>
                  <a:cubicBezTo>
                    <a:pt x="215453" y="831230"/>
                    <a:pt x="225860" y="856972"/>
                    <a:pt x="237574" y="881909"/>
                  </a:cubicBezTo>
                  <a:cubicBezTo>
                    <a:pt x="261908" y="933643"/>
                    <a:pt x="287750" y="984623"/>
                    <a:pt x="315150" y="1034799"/>
                  </a:cubicBezTo>
                  <a:cubicBezTo>
                    <a:pt x="370454" y="1136056"/>
                    <a:pt x="432143" y="1233793"/>
                    <a:pt x="499564" y="1327407"/>
                  </a:cubicBezTo>
                  <a:cubicBezTo>
                    <a:pt x="536969" y="1379292"/>
                    <a:pt x="575833" y="1430323"/>
                    <a:pt x="617311" y="1478940"/>
                  </a:cubicBezTo>
                  <a:cubicBezTo>
                    <a:pt x="619071" y="1481001"/>
                    <a:pt x="623093" y="1479996"/>
                    <a:pt x="623545" y="1477281"/>
                  </a:cubicBezTo>
                  <a:cubicBezTo>
                    <a:pt x="624802" y="1470192"/>
                    <a:pt x="626009" y="1463053"/>
                    <a:pt x="627216" y="1455913"/>
                  </a:cubicBezTo>
                  <a:cubicBezTo>
                    <a:pt x="634908" y="1468684"/>
                    <a:pt x="642902" y="1481353"/>
                    <a:pt x="650745" y="1494023"/>
                  </a:cubicBezTo>
                  <a:cubicBezTo>
                    <a:pt x="696094" y="1567376"/>
                    <a:pt x="743756" y="1639271"/>
                    <a:pt x="793278" y="1709909"/>
                  </a:cubicBezTo>
                  <a:cubicBezTo>
                    <a:pt x="821181" y="1749728"/>
                    <a:pt x="849739" y="1789094"/>
                    <a:pt x="878798" y="1828059"/>
                  </a:cubicBezTo>
                  <a:cubicBezTo>
                    <a:pt x="881312" y="1831427"/>
                    <a:pt x="887043" y="1828109"/>
                    <a:pt x="884479" y="1824740"/>
                  </a:cubicBezTo>
                  <a:close/>
                  <a:moveTo>
                    <a:pt x="179002" y="775273"/>
                  </a:moveTo>
                  <a:cubicBezTo>
                    <a:pt x="173523" y="786635"/>
                    <a:pt x="159294" y="797998"/>
                    <a:pt x="147077" y="790406"/>
                  </a:cubicBezTo>
                  <a:cubicBezTo>
                    <a:pt x="152155" y="785680"/>
                    <a:pt x="157183" y="781004"/>
                    <a:pt x="162310" y="776329"/>
                  </a:cubicBezTo>
                  <a:cubicBezTo>
                    <a:pt x="164774" y="774066"/>
                    <a:pt x="167388" y="770849"/>
                    <a:pt x="170254" y="769139"/>
                  </a:cubicBezTo>
                  <a:cubicBezTo>
                    <a:pt x="174176" y="766776"/>
                    <a:pt x="175081" y="768687"/>
                    <a:pt x="177997" y="771904"/>
                  </a:cubicBezTo>
                  <a:cubicBezTo>
                    <a:pt x="178550" y="772508"/>
                    <a:pt x="179053" y="773212"/>
                    <a:pt x="179606" y="773815"/>
                  </a:cubicBezTo>
                  <a:cubicBezTo>
                    <a:pt x="179404" y="774318"/>
                    <a:pt x="179203" y="774821"/>
                    <a:pt x="178952" y="775323"/>
                  </a:cubicBezTo>
                  <a:close/>
                  <a:moveTo>
                    <a:pt x="616909" y="1413832"/>
                  </a:moveTo>
                  <a:cubicBezTo>
                    <a:pt x="619875" y="1408654"/>
                    <a:pt x="628673" y="1404832"/>
                    <a:pt x="629679" y="1412575"/>
                  </a:cubicBezTo>
                  <a:cubicBezTo>
                    <a:pt x="630232" y="1416798"/>
                    <a:pt x="627366" y="1423636"/>
                    <a:pt x="626461" y="1427809"/>
                  </a:cubicBezTo>
                  <a:cubicBezTo>
                    <a:pt x="625506" y="1432183"/>
                    <a:pt x="624551" y="1436557"/>
                    <a:pt x="623646" y="1440931"/>
                  </a:cubicBezTo>
                  <a:cubicBezTo>
                    <a:pt x="621886" y="1438015"/>
                    <a:pt x="620177" y="1435049"/>
                    <a:pt x="618719" y="1431982"/>
                  </a:cubicBezTo>
                  <a:cubicBezTo>
                    <a:pt x="616155" y="1426653"/>
                    <a:pt x="613741" y="1419413"/>
                    <a:pt x="616909" y="141378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3" name="Google Shape;123;p5"/>
          <p:cNvSpPr txBox="1">
            <a:spLocks noGrp="1"/>
          </p:cNvSpPr>
          <p:nvPr>
            <p:ph type="subTitle" idx="1"/>
          </p:nvPr>
        </p:nvSpPr>
        <p:spPr>
          <a:xfrm>
            <a:off x="1443156" y="1973825"/>
            <a:ext cx="2907600" cy="461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Sora"/>
              <a:buNone/>
              <a:defRPr sz="1800" b="1">
                <a:solidFill>
                  <a:schemeClr val="dk1"/>
                </a:solidFill>
                <a:latin typeface="Sora"/>
                <a:ea typeface="Sora"/>
                <a:cs typeface="Sora"/>
                <a:sym typeface="Sora"/>
              </a:defRPr>
            </a:lvl1pPr>
            <a:lvl2pPr lvl="1" algn="ctr">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2pPr>
            <a:lvl3pPr lvl="2" algn="ctr">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3pPr>
            <a:lvl4pPr lvl="3" algn="ctr">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4pPr>
            <a:lvl5pPr lvl="4" algn="ctr">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5pPr>
            <a:lvl6pPr lvl="5" algn="ctr">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6pPr>
            <a:lvl7pPr lvl="6" algn="ctr">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7pPr>
            <a:lvl8pPr lvl="7" algn="ctr">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8pPr>
            <a:lvl9pPr lvl="8" algn="ctr">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9pPr>
          </a:lstStyle>
          <a:p>
            <a:endParaRPr/>
          </a:p>
        </p:txBody>
      </p:sp>
      <p:sp>
        <p:nvSpPr>
          <p:cNvPr id="124" name="Google Shape;124;p5"/>
          <p:cNvSpPr txBox="1">
            <a:spLocks noGrp="1"/>
          </p:cNvSpPr>
          <p:nvPr>
            <p:ph type="subTitle" idx="2"/>
          </p:nvPr>
        </p:nvSpPr>
        <p:spPr>
          <a:xfrm>
            <a:off x="4793231" y="1973825"/>
            <a:ext cx="2907600" cy="46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2pPr>
            <a:lvl3pPr lvl="2"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3pPr>
            <a:lvl4pPr lvl="3"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4pPr>
            <a:lvl5pPr lvl="4"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5pPr>
            <a:lvl6pPr lvl="5"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6pPr>
            <a:lvl7pPr lvl="6"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7pPr>
            <a:lvl8pPr lvl="7"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8pPr>
            <a:lvl9pPr lvl="8"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9pPr>
          </a:lstStyle>
          <a:p>
            <a:endParaRPr/>
          </a:p>
        </p:txBody>
      </p:sp>
      <p:sp>
        <p:nvSpPr>
          <p:cNvPr id="125" name="Google Shape;125;p5"/>
          <p:cNvSpPr txBox="1">
            <a:spLocks noGrp="1"/>
          </p:cNvSpPr>
          <p:nvPr>
            <p:ph type="subTitle" idx="3"/>
          </p:nvPr>
        </p:nvSpPr>
        <p:spPr>
          <a:xfrm>
            <a:off x="1443169" y="2359327"/>
            <a:ext cx="2907600" cy="12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5"/>
          <p:cNvSpPr txBox="1">
            <a:spLocks noGrp="1"/>
          </p:cNvSpPr>
          <p:nvPr>
            <p:ph type="subTitle" idx="4"/>
          </p:nvPr>
        </p:nvSpPr>
        <p:spPr>
          <a:xfrm>
            <a:off x="4793244" y="2359327"/>
            <a:ext cx="2907600" cy="12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8"/>
        <p:cNvGrpSpPr/>
        <p:nvPr/>
      </p:nvGrpSpPr>
      <p:grpSpPr>
        <a:xfrm>
          <a:off x="0" y="0"/>
          <a:ext cx="0" cy="0"/>
          <a:chOff x="0" y="0"/>
          <a:chExt cx="0" cy="0"/>
        </a:xfrm>
      </p:grpSpPr>
      <p:grpSp>
        <p:nvGrpSpPr>
          <p:cNvPr id="129" name="Google Shape;129;p6"/>
          <p:cNvGrpSpPr/>
          <p:nvPr/>
        </p:nvGrpSpPr>
        <p:grpSpPr>
          <a:xfrm>
            <a:off x="-6856425" y="-946949"/>
            <a:ext cx="18518624" cy="8418681"/>
            <a:chOff x="-6856425" y="-946949"/>
            <a:chExt cx="18518624" cy="8418681"/>
          </a:xfrm>
        </p:grpSpPr>
        <p:pic>
          <p:nvPicPr>
            <p:cNvPr id="130" name="Google Shape;130;p6"/>
            <p:cNvPicPr preferRelativeResize="0"/>
            <p:nvPr/>
          </p:nvPicPr>
          <p:blipFill rotWithShape="1">
            <a:blip r:embed="rId2">
              <a:alphaModFix/>
            </a:blip>
            <a:srcRect/>
            <a:stretch/>
          </p:blipFill>
          <p:spPr>
            <a:xfrm flipH="1">
              <a:off x="7756950" y="-946949"/>
              <a:ext cx="3905249" cy="1453025"/>
            </a:xfrm>
            <a:prstGeom prst="rect">
              <a:avLst/>
            </a:prstGeom>
            <a:noFill/>
            <a:ln>
              <a:noFill/>
            </a:ln>
          </p:spPr>
        </p:pic>
        <p:pic>
          <p:nvPicPr>
            <p:cNvPr id="131" name="Google Shape;131;p6"/>
            <p:cNvPicPr preferRelativeResize="0"/>
            <p:nvPr/>
          </p:nvPicPr>
          <p:blipFill>
            <a:blip r:embed="rId3">
              <a:alphaModFix/>
            </a:blip>
            <a:stretch>
              <a:fillRect/>
            </a:stretch>
          </p:blipFill>
          <p:spPr>
            <a:xfrm flipH="1">
              <a:off x="-6856425" y="3212270"/>
              <a:ext cx="9144003" cy="4259462"/>
            </a:xfrm>
            <a:prstGeom prst="rect">
              <a:avLst/>
            </a:prstGeom>
            <a:noFill/>
            <a:ln>
              <a:noFill/>
            </a:ln>
          </p:spPr>
        </p:pic>
        <p:grpSp>
          <p:nvGrpSpPr>
            <p:cNvPr id="132" name="Google Shape;132;p6"/>
            <p:cNvGrpSpPr/>
            <p:nvPr/>
          </p:nvGrpSpPr>
          <p:grpSpPr>
            <a:xfrm flipH="1">
              <a:off x="8626795" y="4148218"/>
              <a:ext cx="612909" cy="766684"/>
              <a:chOff x="7663808" y="5978673"/>
              <a:chExt cx="188009" cy="235179"/>
            </a:xfrm>
          </p:grpSpPr>
          <p:sp>
            <p:nvSpPr>
              <p:cNvPr id="133" name="Google Shape;133;p6"/>
              <p:cNvSpPr/>
              <p:nvPr/>
            </p:nvSpPr>
            <p:spPr>
              <a:xfrm>
                <a:off x="7788596" y="5978673"/>
                <a:ext cx="21630" cy="19985"/>
              </a:xfrm>
              <a:custGeom>
                <a:avLst/>
                <a:gdLst/>
                <a:ahLst/>
                <a:cxnLst/>
                <a:rect l="l" t="t" r="r" b="b"/>
                <a:pathLst>
                  <a:path w="21630" h="19985" extrusionOk="0">
                    <a:moveTo>
                      <a:pt x="12122" y="440"/>
                    </a:moveTo>
                    <a:cubicBezTo>
                      <a:pt x="11669" y="390"/>
                      <a:pt x="11267" y="339"/>
                      <a:pt x="10815" y="289"/>
                    </a:cubicBezTo>
                    <a:cubicBezTo>
                      <a:pt x="11669" y="390"/>
                      <a:pt x="12524" y="541"/>
                      <a:pt x="13378" y="641"/>
                    </a:cubicBezTo>
                    <a:cubicBezTo>
                      <a:pt x="13278" y="641"/>
                      <a:pt x="13127" y="541"/>
                      <a:pt x="13027" y="490"/>
                    </a:cubicBezTo>
                    <a:cubicBezTo>
                      <a:pt x="12926" y="490"/>
                      <a:pt x="12775" y="390"/>
                      <a:pt x="12675" y="339"/>
                    </a:cubicBezTo>
                    <a:cubicBezTo>
                      <a:pt x="10915" y="-113"/>
                      <a:pt x="9105" y="-113"/>
                      <a:pt x="7346" y="339"/>
                    </a:cubicBezTo>
                    <a:cubicBezTo>
                      <a:pt x="5636" y="792"/>
                      <a:pt x="4178" y="1697"/>
                      <a:pt x="2921" y="2903"/>
                    </a:cubicBezTo>
                    <a:cubicBezTo>
                      <a:pt x="2419" y="3557"/>
                      <a:pt x="1866" y="4261"/>
                      <a:pt x="1363" y="4915"/>
                    </a:cubicBezTo>
                    <a:cubicBezTo>
                      <a:pt x="458" y="6473"/>
                      <a:pt x="5" y="8183"/>
                      <a:pt x="5" y="9993"/>
                    </a:cubicBezTo>
                    <a:cubicBezTo>
                      <a:pt x="-45" y="11350"/>
                      <a:pt x="256" y="12657"/>
                      <a:pt x="860" y="13864"/>
                    </a:cubicBezTo>
                    <a:cubicBezTo>
                      <a:pt x="1262" y="15121"/>
                      <a:pt x="1966" y="16176"/>
                      <a:pt x="2921" y="17082"/>
                    </a:cubicBezTo>
                    <a:cubicBezTo>
                      <a:pt x="4178" y="18339"/>
                      <a:pt x="5636" y="19193"/>
                      <a:pt x="7346" y="19646"/>
                    </a:cubicBezTo>
                    <a:cubicBezTo>
                      <a:pt x="9105" y="20098"/>
                      <a:pt x="10915" y="20098"/>
                      <a:pt x="12675" y="19646"/>
                    </a:cubicBezTo>
                    <a:cubicBezTo>
                      <a:pt x="12775" y="19646"/>
                      <a:pt x="12926" y="19545"/>
                      <a:pt x="13027" y="19495"/>
                    </a:cubicBezTo>
                    <a:cubicBezTo>
                      <a:pt x="13127" y="19495"/>
                      <a:pt x="13278" y="19394"/>
                      <a:pt x="13378" y="19344"/>
                    </a:cubicBezTo>
                    <a:cubicBezTo>
                      <a:pt x="12524" y="19444"/>
                      <a:pt x="11669" y="19595"/>
                      <a:pt x="10815" y="19696"/>
                    </a:cubicBezTo>
                    <a:cubicBezTo>
                      <a:pt x="11267" y="19646"/>
                      <a:pt x="11669" y="19595"/>
                      <a:pt x="12122" y="19545"/>
                    </a:cubicBezTo>
                    <a:cubicBezTo>
                      <a:pt x="13429" y="19545"/>
                      <a:pt x="14686" y="19344"/>
                      <a:pt x="15792" y="18741"/>
                    </a:cubicBezTo>
                    <a:cubicBezTo>
                      <a:pt x="16999" y="18339"/>
                      <a:pt x="18004" y="17685"/>
                      <a:pt x="18859" y="16780"/>
                    </a:cubicBezTo>
                    <a:cubicBezTo>
                      <a:pt x="19814" y="15925"/>
                      <a:pt x="20468" y="14869"/>
                      <a:pt x="20820" y="13713"/>
                    </a:cubicBezTo>
                    <a:cubicBezTo>
                      <a:pt x="21423" y="12557"/>
                      <a:pt x="21674" y="11350"/>
                      <a:pt x="21624" y="10043"/>
                    </a:cubicBezTo>
                    <a:cubicBezTo>
                      <a:pt x="21523" y="9188"/>
                      <a:pt x="21373" y="8334"/>
                      <a:pt x="21272" y="7529"/>
                    </a:cubicBezTo>
                    <a:cubicBezTo>
                      <a:pt x="20820" y="5920"/>
                      <a:pt x="20015" y="4513"/>
                      <a:pt x="18809" y="3306"/>
                    </a:cubicBezTo>
                    <a:cubicBezTo>
                      <a:pt x="18155" y="2803"/>
                      <a:pt x="17501" y="2300"/>
                      <a:pt x="16898" y="1797"/>
                    </a:cubicBezTo>
                    <a:cubicBezTo>
                      <a:pt x="15390" y="943"/>
                      <a:pt x="13781" y="490"/>
                      <a:pt x="12072" y="490"/>
                    </a:cubicBezTo>
                    <a:lnTo>
                      <a:pt x="12072" y="49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7769559" y="6035623"/>
                <a:ext cx="11519" cy="11915"/>
              </a:xfrm>
              <a:custGeom>
                <a:avLst/>
                <a:gdLst/>
                <a:ahLst/>
                <a:cxnLst/>
                <a:rect l="l" t="t" r="r" b="b"/>
                <a:pathLst>
                  <a:path w="11519" h="11915" extrusionOk="0">
                    <a:moveTo>
                      <a:pt x="5769" y="11915"/>
                    </a:moveTo>
                    <a:cubicBezTo>
                      <a:pt x="13411" y="11915"/>
                      <a:pt x="13462" y="0"/>
                      <a:pt x="5769" y="0"/>
                    </a:cubicBezTo>
                    <a:cubicBezTo>
                      <a:pt x="-1923" y="0"/>
                      <a:pt x="-1923" y="11915"/>
                      <a:pt x="5769" y="11915"/>
                    </a:cubicBezTo>
                    <a:lnTo>
                      <a:pt x="5769" y="1191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7824913" y="6033763"/>
                <a:ext cx="15158" cy="15686"/>
              </a:xfrm>
              <a:custGeom>
                <a:avLst/>
                <a:gdLst/>
                <a:ahLst/>
                <a:cxnLst/>
                <a:rect l="l" t="t" r="r" b="b"/>
                <a:pathLst>
                  <a:path w="15158" h="15686" extrusionOk="0">
                    <a:moveTo>
                      <a:pt x="7579" y="15686"/>
                    </a:moveTo>
                    <a:cubicBezTo>
                      <a:pt x="17685" y="15686"/>
                      <a:pt x="17685" y="0"/>
                      <a:pt x="7579" y="0"/>
                    </a:cubicBezTo>
                    <a:cubicBezTo>
                      <a:pt x="-2526" y="0"/>
                      <a:pt x="-2526" y="15686"/>
                      <a:pt x="7579" y="15686"/>
                    </a:cubicBezTo>
                    <a:lnTo>
                      <a:pt x="7579" y="1568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7783416" y="6113200"/>
                <a:ext cx="19620" cy="17697"/>
              </a:xfrm>
              <a:custGeom>
                <a:avLst/>
                <a:gdLst/>
                <a:ahLst/>
                <a:cxnLst/>
                <a:rect l="l" t="t" r="r" b="b"/>
                <a:pathLst>
                  <a:path w="19620" h="17697" extrusionOk="0">
                    <a:moveTo>
                      <a:pt x="10967" y="201"/>
                    </a:moveTo>
                    <a:cubicBezTo>
                      <a:pt x="10263" y="151"/>
                      <a:pt x="9559" y="101"/>
                      <a:pt x="8855" y="0"/>
                    </a:cubicBezTo>
                    <a:cubicBezTo>
                      <a:pt x="7648" y="0"/>
                      <a:pt x="6492" y="201"/>
                      <a:pt x="5436" y="754"/>
                    </a:cubicBezTo>
                    <a:cubicBezTo>
                      <a:pt x="4330" y="1106"/>
                      <a:pt x="3375" y="1709"/>
                      <a:pt x="2570" y="2564"/>
                    </a:cubicBezTo>
                    <a:cubicBezTo>
                      <a:pt x="1716" y="3369"/>
                      <a:pt x="1112" y="4324"/>
                      <a:pt x="761" y="5430"/>
                    </a:cubicBezTo>
                    <a:cubicBezTo>
                      <a:pt x="208" y="6486"/>
                      <a:pt x="-44" y="7642"/>
                      <a:pt x="6" y="8849"/>
                    </a:cubicBezTo>
                    <a:cubicBezTo>
                      <a:pt x="107" y="9653"/>
                      <a:pt x="208" y="10407"/>
                      <a:pt x="308" y="11212"/>
                    </a:cubicBezTo>
                    <a:cubicBezTo>
                      <a:pt x="710" y="12720"/>
                      <a:pt x="1464" y="14027"/>
                      <a:pt x="2570" y="15133"/>
                    </a:cubicBezTo>
                    <a:cubicBezTo>
                      <a:pt x="3174" y="15586"/>
                      <a:pt x="3777" y="16038"/>
                      <a:pt x="4380" y="16491"/>
                    </a:cubicBezTo>
                    <a:cubicBezTo>
                      <a:pt x="5738" y="17295"/>
                      <a:pt x="7246" y="17697"/>
                      <a:pt x="8855" y="17697"/>
                    </a:cubicBezTo>
                    <a:cubicBezTo>
                      <a:pt x="9559" y="17647"/>
                      <a:pt x="10263" y="17597"/>
                      <a:pt x="10967" y="17496"/>
                    </a:cubicBezTo>
                    <a:cubicBezTo>
                      <a:pt x="12173" y="17496"/>
                      <a:pt x="13279" y="17295"/>
                      <a:pt x="14285" y="16742"/>
                    </a:cubicBezTo>
                    <a:cubicBezTo>
                      <a:pt x="15341" y="16390"/>
                      <a:pt x="16296" y="15787"/>
                      <a:pt x="17050" y="14932"/>
                    </a:cubicBezTo>
                    <a:cubicBezTo>
                      <a:pt x="17904" y="14127"/>
                      <a:pt x="18508" y="13223"/>
                      <a:pt x="18860" y="12167"/>
                    </a:cubicBezTo>
                    <a:cubicBezTo>
                      <a:pt x="19413" y="11111"/>
                      <a:pt x="19664" y="10005"/>
                      <a:pt x="19614" y="8849"/>
                    </a:cubicBezTo>
                    <a:cubicBezTo>
                      <a:pt x="19514" y="8094"/>
                      <a:pt x="19413" y="7290"/>
                      <a:pt x="19312" y="6536"/>
                    </a:cubicBezTo>
                    <a:cubicBezTo>
                      <a:pt x="18910" y="5078"/>
                      <a:pt x="18156" y="3771"/>
                      <a:pt x="17100" y="2715"/>
                    </a:cubicBezTo>
                    <a:cubicBezTo>
                      <a:pt x="16497" y="2262"/>
                      <a:pt x="15944" y="1810"/>
                      <a:pt x="15341" y="1358"/>
                    </a:cubicBezTo>
                    <a:cubicBezTo>
                      <a:pt x="13983" y="553"/>
                      <a:pt x="12525" y="201"/>
                      <a:pt x="10967" y="151"/>
                    </a:cubicBezTo>
                    <a:lnTo>
                      <a:pt x="10967" y="15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7715411" y="6126517"/>
                <a:ext cx="18174" cy="19463"/>
              </a:xfrm>
              <a:custGeom>
                <a:avLst/>
                <a:gdLst/>
                <a:ahLst/>
                <a:cxnLst/>
                <a:rect l="l" t="t" r="r" b="b"/>
                <a:pathLst>
                  <a:path w="18174" h="19463" extrusionOk="0">
                    <a:moveTo>
                      <a:pt x="1093" y="6039"/>
                    </a:moveTo>
                    <a:cubicBezTo>
                      <a:pt x="842" y="6693"/>
                      <a:pt x="591" y="7296"/>
                      <a:pt x="340" y="7950"/>
                    </a:cubicBezTo>
                    <a:cubicBezTo>
                      <a:pt x="-113" y="9558"/>
                      <a:pt x="-113" y="11168"/>
                      <a:pt x="340" y="12776"/>
                    </a:cubicBezTo>
                    <a:cubicBezTo>
                      <a:pt x="792" y="14335"/>
                      <a:pt x="1546" y="15642"/>
                      <a:pt x="2652" y="16798"/>
                    </a:cubicBezTo>
                    <a:cubicBezTo>
                      <a:pt x="3256" y="17251"/>
                      <a:pt x="3859" y="17753"/>
                      <a:pt x="4512" y="18206"/>
                    </a:cubicBezTo>
                    <a:cubicBezTo>
                      <a:pt x="5920" y="19010"/>
                      <a:pt x="7479" y="19463"/>
                      <a:pt x="9088" y="19463"/>
                    </a:cubicBezTo>
                    <a:cubicBezTo>
                      <a:pt x="10345" y="19463"/>
                      <a:pt x="11501" y="19262"/>
                      <a:pt x="12607" y="18659"/>
                    </a:cubicBezTo>
                    <a:cubicBezTo>
                      <a:pt x="13713" y="18307"/>
                      <a:pt x="14719" y="17653"/>
                      <a:pt x="15523" y="16798"/>
                    </a:cubicBezTo>
                    <a:cubicBezTo>
                      <a:pt x="16629" y="15642"/>
                      <a:pt x="17433" y="14335"/>
                      <a:pt x="17836" y="12776"/>
                    </a:cubicBezTo>
                    <a:cubicBezTo>
                      <a:pt x="18288" y="11168"/>
                      <a:pt x="18288" y="9558"/>
                      <a:pt x="17836" y="7950"/>
                    </a:cubicBezTo>
                    <a:cubicBezTo>
                      <a:pt x="17584" y="7296"/>
                      <a:pt x="17333" y="6693"/>
                      <a:pt x="17081" y="6039"/>
                    </a:cubicBezTo>
                    <a:cubicBezTo>
                      <a:pt x="16780" y="5386"/>
                      <a:pt x="16529" y="4732"/>
                      <a:pt x="16227" y="4078"/>
                    </a:cubicBezTo>
                    <a:cubicBezTo>
                      <a:pt x="15724" y="3123"/>
                      <a:pt x="14970" y="2319"/>
                      <a:pt x="14065" y="1766"/>
                    </a:cubicBezTo>
                    <a:cubicBezTo>
                      <a:pt x="13562" y="1263"/>
                      <a:pt x="12959" y="911"/>
                      <a:pt x="12255" y="710"/>
                    </a:cubicBezTo>
                    <a:cubicBezTo>
                      <a:pt x="11249" y="207"/>
                      <a:pt x="10194" y="-44"/>
                      <a:pt x="9037" y="6"/>
                    </a:cubicBezTo>
                    <a:cubicBezTo>
                      <a:pt x="8283" y="107"/>
                      <a:pt x="7579" y="207"/>
                      <a:pt x="6825" y="308"/>
                    </a:cubicBezTo>
                    <a:cubicBezTo>
                      <a:pt x="6171" y="610"/>
                      <a:pt x="5518" y="861"/>
                      <a:pt x="4864" y="1163"/>
                    </a:cubicBezTo>
                    <a:cubicBezTo>
                      <a:pt x="3909" y="1665"/>
                      <a:pt x="3105" y="2419"/>
                      <a:pt x="2552" y="3324"/>
                    </a:cubicBezTo>
                    <a:cubicBezTo>
                      <a:pt x="1797" y="4129"/>
                      <a:pt x="1345" y="5084"/>
                      <a:pt x="1044" y="6140"/>
                    </a:cubicBezTo>
                    <a:lnTo>
                      <a:pt x="1044" y="614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7768685" y="6077252"/>
                <a:ext cx="19469" cy="17496"/>
              </a:xfrm>
              <a:custGeom>
                <a:avLst/>
                <a:gdLst/>
                <a:ahLst/>
                <a:cxnLst/>
                <a:rect l="l" t="t" r="r" b="b"/>
                <a:pathLst>
                  <a:path w="19469" h="17496" extrusionOk="0">
                    <a:moveTo>
                      <a:pt x="10866" y="201"/>
                    </a:moveTo>
                    <a:cubicBezTo>
                      <a:pt x="10162" y="151"/>
                      <a:pt x="9458" y="101"/>
                      <a:pt x="8754" y="0"/>
                    </a:cubicBezTo>
                    <a:cubicBezTo>
                      <a:pt x="7548" y="0"/>
                      <a:pt x="6442" y="201"/>
                      <a:pt x="5386" y="754"/>
                    </a:cubicBezTo>
                    <a:cubicBezTo>
                      <a:pt x="4280" y="1106"/>
                      <a:pt x="3375" y="1709"/>
                      <a:pt x="2570" y="2564"/>
                    </a:cubicBezTo>
                    <a:cubicBezTo>
                      <a:pt x="1716" y="3369"/>
                      <a:pt x="1113" y="4324"/>
                      <a:pt x="761" y="5380"/>
                    </a:cubicBezTo>
                    <a:cubicBezTo>
                      <a:pt x="208" y="6436"/>
                      <a:pt x="-44" y="7541"/>
                      <a:pt x="6" y="8748"/>
                    </a:cubicBezTo>
                    <a:cubicBezTo>
                      <a:pt x="107" y="9502"/>
                      <a:pt x="208" y="10307"/>
                      <a:pt x="308" y="11061"/>
                    </a:cubicBezTo>
                    <a:cubicBezTo>
                      <a:pt x="710" y="12569"/>
                      <a:pt x="1464" y="13826"/>
                      <a:pt x="2570" y="14932"/>
                    </a:cubicBezTo>
                    <a:lnTo>
                      <a:pt x="4331" y="16289"/>
                    </a:lnTo>
                    <a:cubicBezTo>
                      <a:pt x="5688" y="17094"/>
                      <a:pt x="7196" y="17496"/>
                      <a:pt x="8754" y="17496"/>
                    </a:cubicBezTo>
                    <a:cubicBezTo>
                      <a:pt x="9458" y="17446"/>
                      <a:pt x="10162" y="17395"/>
                      <a:pt x="10866" y="17295"/>
                    </a:cubicBezTo>
                    <a:cubicBezTo>
                      <a:pt x="12073" y="17295"/>
                      <a:pt x="13179" y="17094"/>
                      <a:pt x="14185" y="16541"/>
                    </a:cubicBezTo>
                    <a:cubicBezTo>
                      <a:pt x="15240" y="16189"/>
                      <a:pt x="16196" y="15586"/>
                      <a:pt x="16949" y="14782"/>
                    </a:cubicBezTo>
                    <a:cubicBezTo>
                      <a:pt x="17804" y="14027"/>
                      <a:pt x="18357" y="13072"/>
                      <a:pt x="18710" y="12016"/>
                    </a:cubicBezTo>
                    <a:cubicBezTo>
                      <a:pt x="19263" y="11011"/>
                      <a:pt x="19514" y="9904"/>
                      <a:pt x="19463" y="8698"/>
                    </a:cubicBezTo>
                    <a:lnTo>
                      <a:pt x="19162" y="6436"/>
                    </a:lnTo>
                    <a:cubicBezTo>
                      <a:pt x="18760" y="4977"/>
                      <a:pt x="18006" y="3720"/>
                      <a:pt x="16949" y="2614"/>
                    </a:cubicBezTo>
                    <a:cubicBezTo>
                      <a:pt x="16346" y="2162"/>
                      <a:pt x="15793" y="1709"/>
                      <a:pt x="15190" y="1257"/>
                    </a:cubicBezTo>
                    <a:cubicBezTo>
                      <a:pt x="13832" y="503"/>
                      <a:pt x="12425" y="101"/>
                      <a:pt x="10866" y="101"/>
                    </a:cubicBezTo>
                    <a:lnTo>
                      <a:pt x="10866" y="1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7715223" y="6099826"/>
                <a:ext cx="10105" cy="10507"/>
              </a:xfrm>
              <a:custGeom>
                <a:avLst/>
                <a:gdLst/>
                <a:ahLst/>
                <a:cxnLst/>
                <a:rect l="l" t="t" r="r" b="b"/>
                <a:pathLst>
                  <a:path w="10105" h="10507" extrusionOk="0">
                    <a:moveTo>
                      <a:pt x="5053" y="10508"/>
                    </a:moveTo>
                    <a:cubicBezTo>
                      <a:pt x="11790" y="10508"/>
                      <a:pt x="11790" y="0"/>
                      <a:pt x="5053" y="0"/>
                    </a:cubicBezTo>
                    <a:cubicBezTo>
                      <a:pt x="-1684" y="0"/>
                      <a:pt x="-1684" y="10508"/>
                      <a:pt x="5053" y="10508"/>
                    </a:cubicBezTo>
                    <a:lnTo>
                      <a:pt x="5053" y="1050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7719383" y="6034065"/>
                <a:ext cx="14554" cy="15082"/>
              </a:xfrm>
              <a:custGeom>
                <a:avLst/>
                <a:gdLst/>
                <a:ahLst/>
                <a:cxnLst/>
                <a:rect l="l" t="t" r="r" b="b"/>
                <a:pathLst>
                  <a:path w="14554" h="15082" extrusionOk="0">
                    <a:moveTo>
                      <a:pt x="7277" y="15083"/>
                    </a:moveTo>
                    <a:cubicBezTo>
                      <a:pt x="16981" y="15083"/>
                      <a:pt x="16981" y="0"/>
                      <a:pt x="7277" y="0"/>
                    </a:cubicBezTo>
                    <a:cubicBezTo>
                      <a:pt x="-2426" y="0"/>
                      <a:pt x="-2426" y="15083"/>
                      <a:pt x="7277" y="15083"/>
                    </a:cubicBezTo>
                    <a:lnTo>
                      <a:pt x="7277" y="1508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7690173" y="5979415"/>
                <a:ext cx="17873" cy="18501"/>
              </a:xfrm>
              <a:custGeom>
                <a:avLst/>
                <a:gdLst/>
                <a:ahLst/>
                <a:cxnLst/>
                <a:rect l="l" t="t" r="r" b="b"/>
                <a:pathLst>
                  <a:path w="17873" h="18501" extrusionOk="0">
                    <a:moveTo>
                      <a:pt x="8937" y="18501"/>
                    </a:moveTo>
                    <a:cubicBezTo>
                      <a:pt x="20852" y="18501"/>
                      <a:pt x="20852" y="0"/>
                      <a:pt x="8937" y="0"/>
                    </a:cubicBezTo>
                    <a:cubicBezTo>
                      <a:pt x="-2979" y="0"/>
                      <a:pt x="-2979" y="18501"/>
                      <a:pt x="8937" y="18501"/>
                    </a:cubicBezTo>
                    <a:lnTo>
                      <a:pt x="8937" y="185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6"/>
              <p:cNvSpPr/>
              <p:nvPr/>
            </p:nvSpPr>
            <p:spPr>
              <a:xfrm>
                <a:off x="7663808" y="6047790"/>
                <a:ext cx="18559" cy="17194"/>
              </a:xfrm>
              <a:custGeom>
                <a:avLst/>
                <a:gdLst/>
                <a:ahLst/>
                <a:cxnLst/>
                <a:rect l="l" t="t" r="r" b="b"/>
                <a:pathLst>
                  <a:path w="18559" h="17194" extrusionOk="0">
                    <a:moveTo>
                      <a:pt x="2270" y="14178"/>
                    </a:moveTo>
                    <a:cubicBezTo>
                      <a:pt x="2270" y="14178"/>
                      <a:pt x="2471" y="14379"/>
                      <a:pt x="2572" y="14429"/>
                    </a:cubicBezTo>
                    <a:cubicBezTo>
                      <a:pt x="3074" y="14932"/>
                      <a:pt x="3628" y="15384"/>
                      <a:pt x="4281" y="15737"/>
                    </a:cubicBezTo>
                    <a:cubicBezTo>
                      <a:pt x="4934" y="16038"/>
                      <a:pt x="5588" y="16290"/>
                      <a:pt x="6242" y="16592"/>
                    </a:cubicBezTo>
                    <a:cubicBezTo>
                      <a:pt x="6242" y="16592"/>
                      <a:pt x="6342" y="16592"/>
                      <a:pt x="6393" y="16592"/>
                    </a:cubicBezTo>
                    <a:cubicBezTo>
                      <a:pt x="6493" y="16592"/>
                      <a:pt x="6544" y="16592"/>
                      <a:pt x="6644" y="16641"/>
                    </a:cubicBezTo>
                    <a:cubicBezTo>
                      <a:pt x="6996" y="16742"/>
                      <a:pt x="7348" y="16792"/>
                      <a:pt x="7700" y="16893"/>
                    </a:cubicBezTo>
                    <a:cubicBezTo>
                      <a:pt x="9208" y="17295"/>
                      <a:pt x="10767" y="17295"/>
                      <a:pt x="12275" y="16893"/>
                    </a:cubicBezTo>
                    <a:cubicBezTo>
                      <a:pt x="13733" y="16491"/>
                      <a:pt x="14990" y="15737"/>
                      <a:pt x="16046" y="14681"/>
                    </a:cubicBezTo>
                    <a:lnTo>
                      <a:pt x="17404" y="12921"/>
                    </a:lnTo>
                    <a:cubicBezTo>
                      <a:pt x="18157" y="11564"/>
                      <a:pt x="18560" y="10156"/>
                      <a:pt x="18560" y="8597"/>
                    </a:cubicBezTo>
                    <a:cubicBezTo>
                      <a:pt x="18560" y="7391"/>
                      <a:pt x="18358" y="6285"/>
                      <a:pt x="17806" y="5279"/>
                    </a:cubicBezTo>
                    <a:cubicBezTo>
                      <a:pt x="17454" y="4223"/>
                      <a:pt x="16850" y="3268"/>
                      <a:pt x="16046" y="2514"/>
                    </a:cubicBezTo>
                    <a:cubicBezTo>
                      <a:pt x="14990" y="1458"/>
                      <a:pt x="13683" y="704"/>
                      <a:pt x="12275" y="301"/>
                    </a:cubicBezTo>
                    <a:cubicBezTo>
                      <a:pt x="10767" y="-100"/>
                      <a:pt x="9208" y="-100"/>
                      <a:pt x="7700" y="301"/>
                    </a:cubicBezTo>
                    <a:cubicBezTo>
                      <a:pt x="7348" y="402"/>
                      <a:pt x="6996" y="452"/>
                      <a:pt x="6644" y="553"/>
                    </a:cubicBezTo>
                    <a:cubicBezTo>
                      <a:pt x="6544" y="553"/>
                      <a:pt x="6493" y="553"/>
                      <a:pt x="6393" y="603"/>
                    </a:cubicBezTo>
                    <a:cubicBezTo>
                      <a:pt x="4934" y="955"/>
                      <a:pt x="3628" y="1760"/>
                      <a:pt x="2572" y="2766"/>
                    </a:cubicBezTo>
                    <a:cubicBezTo>
                      <a:pt x="2471" y="2866"/>
                      <a:pt x="2371" y="2966"/>
                      <a:pt x="2270" y="3017"/>
                    </a:cubicBezTo>
                    <a:cubicBezTo>
                      <a:pt x="1516" y="3721"/>
                      <a:pt x="963" y="4575"/>
                      <a:pt x="661" y="5530"/>
                    </a:cubicBezTo>
                    <a:cubicBezTo>
                      <a:pt x="158" y="6486"/>
                      <a:pt x="-43" y="7491"/>
                      <a:pt x="7" y="8547"/>
                    </a:cubicBezTo>
                    <a:cubicBezTo>
                      <a:pt x="108" y="9251"/>
                      <a:pt x="209" y="9955"/>
                      <a:pt x="309" y="10608"/>
                    </a:cubicBezTo>
                    <a:cubicBezTo>
                      <a:pt x="661" y="11916"/>
                      <a:pt x="1365" y="13072"/>
                      <a:pt x="2321" y="14078"/>
                    </a:cubicBezTo>
                    <a:lnTo>
                      <a:pt x="2321" y="1407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6"/>
              <p:cNvSpPr/>
              <p:nvPr/>
            </p:nvSpPr>
            <p:spPr>
              <a:xfrm>
                <a:off x="7739569" y="5997011"/>
                <a:ext cx="20720" cy="21468"/>
              </a:xfrm>
              <a:custGeom>
                <a:avLst/>
                <a:gdLst/>
                <a:ahLst/>
                <a:cxnLst/>
                <a:rect l="l" t="t" r="r" b="b"/>
                <a:pathLst>
                  <a:path w="20720" h="21468" extrusionOk="0">
                    <a:moveTo>
                      <a:pt x="10369" y="21468"/>
                    </a:moveTo>
                    <a:cubicBezTo>
                      <a:pt x="24145" y="21468"/>
                      <a:pt x="24195" y="0"/>
                      <a:pt x="10369" y="0"/>
                    </a:cubicBezTo>
                    <a:cubicBezTo>
                      <a:pt x="-3456" y="0"/>
                      <a:pt x="-3456" y="21468"/>
                      <a:pt x="10369" y="21468"/>
                    </a:cubicBezTo>
                    <a:lnTo>
                      <a:pt x="10369" y="2146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6"/>
              <p:cNvSpPr/>
              <p:nvPr/>
            </p:nvSpPr>
            <p:spPr>
              <a:xfrm>
                <a:off x="7834265" y="6098167"/>
                <a:ext cx="17552" cy="18149"/>
              </a:xfrm>
              <a:custGeom>
                <a:avLst/>
                <a:gdLst/>
                <a:ahLst/>
                <a:cxnLst/>
                <a:rect l="l" t="t" r="r" b="b"/>
                <a:pathLst>
                  <a:path w="17552" h="18149" extrusionOk="0">
                    <a:moveTo>
                      <a:pt x="8786" y="18150"/>
                    </a:moveTo>
                    <a:cubicBezTo>
                      <a:pt x="20450" y="18150"/>
                      <a:pt x="20500" y="0"/>
                      <a:pt x="8786" y="0"/>
                    </a:cubicBezTo>
                    <a:cubicBezTo>
                      <a:pt x="-2929" y="0"/>
                      <a:pt x="-2929" y="18150"/>
                      <a:pt x="8786" y="18150"/>
                    </a:cubicBezTo>
                    <a:lnTo>
                      <a:pt x="8786" y="181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6"/>
              <p:cNvSpPr/>
              <p:nvPr/>
            </p:nvSpPr>
            <p:spPr>
              <a:xfrm>
                <a:off x="7783259" y="6199574"/>
                <a:ext cx="13782" cy="14278"/>
              </a:xfrm>
              <a:custGeom>
                <a:avLst/>
                <a:gdLst/>
                <a:ahLst/>
                <a:cxnLst/>
                <a:rect l="l" t="t" r="r" b="b"/>
                <a:pathLst>
                  <a:path w="13782" h="14278" extrusionOk="0">
                    <a:moveTo>
                      <a:pt x="6900" y="14279"/>
                    </a:moveTo>
                    <a:cubicBezTo>
                      <a:pt x="16051" y="14279"/>
                      <a:pt x="16101" y="0"/>
                      <a:pt x="6900" y="0"/>
                    </a:cubicBezTo>
                    <a:cubicBezTo>
                      <a:pt x="-2300" y="0"/>
                      <a:pt x="-2300" y="14279"/>
                      <a:pt x="6900" y="14279"/>
                    </a:cubicBezTo>
                    <a:lnTo>
                      <a:pt x="6900" y="1427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46" name="Google Shape;14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7"/>
        <p:cNvGrpSpPr/>
        <p:nvPr/>
      </p:nvGrpSpPr>
      <p:grpSpPr>
        <a:xfrm>
          <a:off x="0" y="0"/>
          <a:ext cx="0" cy="0"/>
          <a:chOff x="0" y="0"/>
          <a:chExt cx="0" cy="0"/>
        </a:xfrm>
      </p:grpSpPr>
      <p:grpSp>
        <p:nvGrpSpPr>
          <p:cNvPr id="148" name="Google Shape;148;p7"/>
          <p:cNvGrpSpPr/>
          <p:nvPr/>
        </p:nvGrpSpPr>
        <p:grpSpPr>
          <a:xfrm>
            <a:off x="-1431680" y="2272846"/>
            <a:ext cx="6334580" cy="6793895"/>
            <a:chOff x="-1431680" y="2272846"/>
            <a:chExt cx="6334580" cy="6793895"/>
          </a:xfrm>
        </p:grpSpPr>
        <p:pic>
          <p:nvPicPr>
            <p:cNvPr id="149" name="Google Shape;149;p7"/>
            <p:cNvPicPr preferRelativeResize="0"/>
            <p:nvPr/>
          </p:nvPicPr>
          <p:blipFill>
            <a:blip r:embed="rId2">
              <a:alphaModFix/>
            </a:blip>
            <a:stretch>
              <a:fillRect/>
            </a:stretch>
          </p:blipFill>
          <p:spPr>
            <a:xfrm rot="10800000">
              <a:off x="360000" y="3955657"/>
              <a:ext cx="4542899" cy="1920970"/>
            </a:xfrm>
            <a:prstGeom prst="rect">
              <a:avLst/>
            </a:prstGeom>
            <a:noFill/>
            <a:ln>
              <a:noFill/>
            </a:ln>
          </p:spPr>
        </p:pic>
        <p:sp>
          <p:nvSpPr>
            <p:cNvPr id="150" name="Google Shape;150;p7"/>
            <p:cNvSpPr/>
            <p:nvPr/>
          </p:nvSpPr>
          <p:spPr>
            <a:xfrm rot="10256139">
              <a:off x="-947872" y="2476376"/>
              <a:ext cx="3090053" cy="6386836"/>
            </a:xfrm>
            <a:custGeom>
              <a:avLst/>
              <a:gdLst/>
              <a:ahLst/>
              <a:cxnLst/>
              <a:rect l="l" t="t" r="r" b="b"/>
              <a:pathLst>
                <a:path w="885124" h="1829464" extrusionOk="0">
                  <a:moveTo>
                    <a:pt x="884529" y="1824640"/>
                  </a:moveTo>
                  <a:cubicBezTo>
                    <a:pt x="795541" y="1706088"/>
                    <a:pt x="712182" y="1583464"/>
                    <a:pt x="634053" y="1457472"/>
                  </a:cubicBezTo>
                  <a:cubicBezTo>
                    <a:pt x="632243" y="1454556"/>
                    <a:pt x="630333" y="1451640"/>
                    <a:pt x="628473" y="1448724"/>
                  </a:cubicBezTo>
                  <a:cubicBezTo>
                    <a:pt x="630534" y="1436507"/>
                    <a:pt x="632545" y="1424340"/>
                    <a:pt x="634657" y="1412173"/>
                  </a:cubicBezTo>
                  <a:cubicBezTo>
                    <a:pt x="635411" y="1407699"/>
                    <a:pt x="635360" y="1405486"/>
                    <a:pt x="630534" y="1403827"/>
                  </a:cubicBezTo>
                  <a:cubicBezTo>
                    <a:pt x="626210" y="1402319"/>
                    <a:pt x="621333" y="1403928"/>
                    <a:pt x="617814" y="1406542"/>
                  </a:cubicBezTo>
                  <a:cubicBezTo>
                    <a:pt x="606452" y="1414888"/>
                    <a:pt x="611932" y="1429518"/>
                    <a:pt x="617663" y="1439574"/>
                  </a:cubicBezTo>
                  <a:cubicBezTo>
                    <a:pt x="619171" y="1442238"/>
                    <a:pt x="620730" y="1444853"/>
                    <a:pt x="622288" y="1447467"/>
                  </a:cubicBezTo>
                  <a:cubicBezTo>
                    <a:pt x="620831" y="1454254"/>
                    <a:pt x="619372" y="1461042"/>
                    <a:pt x="617964" y="1467829"/>
                  </a:cubicBezTo>
                  <a:cubicBezTo>
                    <a:pt x="548935" y="1382862"/>
                    <a:pt x="483073" y="1295834"/>
                    <a:pt x="423244" y="1204080"/>
                  </a:cubicBezTo>
                  <a:cubicBezTo>
                    <a:pt x="362913" y="1111571"/>
                    <a:pt x="307911" y="1015493"/>
                    <a:pt x="258892" y="916499"/>
                  </a:cubicBezTo>
                  <a:cubicBezTo>
                    <a:pt x="245266" y="888998"/>
                    <a:pt x="232346" y="861246"/>
                    <a:pt x="219475" y="833392"/>
                  </a:cubicBezTo>
                  <a:cubicBezTo>
                    <a:pt x="209872" y="812678"/>
                    <a:pt x="199414" y="792266"/>
                    <a:pt x="184935" y="774720"/>
                  </a:cubicBezTo>
                  <a:cubicBezTo>
                    <a:pt x="192125" y="756017"/>
                    <a:pt x="180712" y="737968"/>
                    <a:pt x="163920" y="728315"/>
                  </a:cubicBezTo>
                  <a:cubicBezTo>
                    <a:pt x="140089" y="714589"/>
                    <a:pt x="112386" y="717204"/>
                    <a:pt x="86042" y="715444"/>
                  </a:cubicBezTo>
                  <a:cubicBezTo>
                    <a:pt x="70305" y="714388"/>
                    <a:pt x="54418" y="711372"/>
                    <a:pt x="41396" y="701970"/>
                  </a:cubicBezTo>
                  <a:cubicBezTo>
                    <a:pt x="30084" y="693725"/>
                    <a:pt x="22392" y="681658"/>
                    <a:pt x="17414" y="668788"/>
                  </a:cubicBezTo>
                  <a:cubicBezTo>
                    <a:pt x="8063" y="644404"/>
                    <a:pt x="7309" y="617406"/>
                    <a:pt x="7359" y="591614"/>
                  </a:cubicBezTo>
                  <a:cubicBezTo>
                    <a:pt x="7460" y="554158"/>
                    <a:pt x="7460" y="516652"/>
                    <a:pt x="7510" y="479196"/>
                  </a:cubicBezTo>
                  <a:cubicBezTo>
                    <a:pt x="7610" y="404837"/>
                    <a:pt x="7711" y="330479"/>
                    <a:pt x="7761" y="256120"/>
                  </a:cubicBezTo>
                  <a:cubicBezTo>
                    <a:pt x="7862" y="171505"/>
                    <a:pt x="7912" y="86840"/>
                    <a:pt x="8013" y="2225"/>
                  </a:cubicBezTo>
                  <a:cubicBezTo>
                    <a:pt x="8013" y="-742"/>
                    <a:pt x="3437" y="-742"/>
                    <a:pt x="3437" y="2225"/>
                  </a:cubicBezTo>
                  <a:cubicBezTo>
                    <a:pt x="2683" y="143099"/>
                    <a:pt x="1929" y="283923"/>
                    <a:pt x="1175" y="424797"/>
                  </a:cubicBezTo>
                  <a:cubicBezTo>
                    <a:pt x="974" y="460443"/>
                    <a:pt x="823" y="496139"/>
                    <a:pt x="622" y="531785"/>
                  </a:cubicBezTo>
                  <a:cubicBezTo>
                    <a:pt x="471" y="562252"/>
                    <a:pt x="-1037" y="593072"/>
                    <a:pt x="1276" y="623489"/>
                  </a:cubicBezTo>
                  <a:cubicBezTo>
                    <a:pt x="2985" y="645761"/>
                    <a:pt x="7007" y="669240"/>
                    <a:pt x="19375" y="688295"/>
                  </a:cubicBezTo>
                  <a:cubicBezTo>
                    <a:pt x="32548" y="708606"/>
                    <a:pt x="53362" y="718612"/>
                    <a:pt x="76992" y="721276"/>
                  </a:cubicBezTo>
                  <a:cubicBezTo>
                    <a:pt x="106806" y="724595"/>
                    <a:pt x="141094" y="718159"/>
                    <a:pt x="166986" y="737164"/>
                  </a:cubicBezTo>
                  <a:cubicBezTo>
                    <a:pt x="177897" y="745208"/>
                    <a:pt x="184432" y="757375"/>
                    <a:pt x="181014" y="770145"/>
                  </a:cubicBezTo>
                  <a:cubicBezTo>
                    <a:pt x="178852" y="767731"/>
                    <a:pt x="176640" y="765369"/>
                    <a:pt x="174327" y="763106"/>
                  </a:cubicBezTo>
                  <a:cubicBezTo>
                    <a:pt x="173623" y="762402"/>
                    <a:pt x="172567" y="762453"/>
                    <a:pt x="171813" y="763106"/>
                  </a:cubicBezTo>
                  <a:cubicBezTo>
                    <a:pt x="162059" y="771904"/>
                    <a:pt x="152205" y="780602"/>
                    <a:pt x="142351" y="789250"/>
                  </a:cubicBezTo>
                  <a:cubicBezTo>
                    <a:pt x="141546" y="789954"/>
                    <a:pt x="141546" y="791512"/>
                    <a:pt x="142351" y="792216"/>
                  </a:cubicBezTo>
                  <a:cubicBezTo>
                    <a:pt x="157232" y="804483"/>
                    <a:pt x="175684" y="793322"/>
                    <a:pt x="183376" y="778239"/>
                  </a:cubicBezTo>
                  <a:cubicBezTo>
                    <a:pt x="190616" y="787188"/>
                    <a:pt x="196750" y="796942"/>
                    <a:pt x="202280" y="807048"/>
                  </a:cubicBezTo>
                  <a:cubicBezTo>
                    <a:pt x="215453" y="831230"/>
                    <a:pt x="225860" y="856972"/>
                    <a:pt x="237574" y="881909"/>
                  </a:cubicBezTo>
                  <a:cubicBezTo>
                    <a:pt x="261908" y="933643"/>
                    <a:pt x="287750" y="984623"/>
                    <a:pt x="315150" y="1034799"/>
                  </a:cubicBezTo>
                  <a:cubicBezTo>
                    <a:pt x="370454" y="1136056"/>
                    <a:pt x="432143" y="1233793"/>
                    <a:pt x="499564" y="1327407"/>
                  </a:cubicBezTo>
                  <a:cubicBezTo>
                    <a:pt x="536969" y="1379292"/>
                    <a:pt x="575833" y="1430323"/>
                    <a:pt x="617311" y="1478940"/>
                  </a:cubicBezTo>
                  <a:cubicBezTo>
                    <a:pt x="619071" y="1481001"/>
                    <a:pt x="623093" y="1479996"/>
                    <a:pt x="623545" y="1477281"/>
                  </a:cubicBezTo>
                  <a:cubicBezTo>
                    <a:pt x="624802" y="1470192"/>
                    <a:pt x="626009" y="1463053"/>
                    <a:pt x="627216" y="1455913"/>
                  </a:cubicBezTo>
                  <a:cubicBezTo>
                    <a:pt x="634908" y="1468684"/>
                    <a:pt x="642902" y="1481353"/>
                    <a:pt x="650745" y="1494023"/>
                  </a:cubicBezTo>
                  <a:cubicBezTo>
                    <a:pt x="696094" y="1567376"/>
                    <a:pt x="743756" y="1639271"/>
                    <a:pt x="793278" y="1709909"/>
                  </a:cubicBezTo>
                  <a:cubicBezTo>
                    <a:pt x="821181" y="1749728"/>
                    <a:pt x="849739" y="1789094"/>
                    <a:pt x="878798" y="1828059"/>
                  </a:cubicBezTo>
                  <a:cubicBezTo>
                    <a:pt x="881312" y="1831427"/>
                    <a:pt x="887043" y="1828109"/>
                    <a:pt x="884479" y="1824740"/>
                  </a:cubicBezTo>
                  <a:close/>
                  <a:moveTo>
                    <a:pt x="179002" y="775273"/>
                  </a:moveTo>
                  <a:cubicBezTo>
                    <a:pt x="173523" y="786635"/>
                    <a:pt x="159294" y="797998"/>
                    <a:pt x="147077" y="790406"/>
                  </a:cubicBezTo>
                  <a:cubicBezTo>
                    <a:pt x="152155" y="785680"/>
                    <a:pt x="157183" y="781004"/>
                    <a:pt x="162310" y="776329"/>
                  </a:cubicBezTo>
                  <a:cubicBezTo>
                    <a:pt x="164774" y="774066"/>
                    <a:pt x="167388" y="770849"/>
                    <a:pt x="170254" y="769139"/>
                  </a:cubicBezTo>
                  <a:cubicBezTo>
                    <a:pt x="174176" y="766776"/>
                    <a:pt x="175081" y="768687"/>
                    <a:pt x="177997" y="771904"/>
                  </a:cubicBezTo>
                  <a:cubicBezTo>
                    <a:pt x="178550" y="772508"/>
                    <a:pt x="179053" y="773212"/>
                    <a:pt x="179606" y="773815"/>
                  </a:cubicBezTo>
                  <a:cubicBezTo>
                    <a:pt x="179404" y="774318"/>
                    <a:pt x="179203" y="774821"/>
                    <a:pt x="178952" y="775323"/>
                  </a:cubicBezTo>
                  <a:close/>
                  <a:moveTo>
                    <a:pt x="616909" y="1413832"/>
                  </a:moveTo>
                  <a:cubicBezTo>
                    <a:pt x="619875" y="1408654"/>
                    <a:pt x="628673" y="1404832"/>
                    <a:pt x="629679" y="1412575"/>
                  </a:cubicBezTo>
                  <a:cubicBezTo>
                    <a:pt x="630232" y="1416798"/>
                    <a:pt x="627366" y="1423636"/>
                    <a:pt x="626461" y="1427809"/>
                  </a:cubicBezTo>
                  <a:cubicBezTo>
                    <a:pt x="625506" y="1432183"/>
                    <a:pt x="624551" y="1436557"/>
                    <a:pt x="623646" y="1440931"/>
                  </a:cubicBezTo>
                  <a:cubicBezTo>
                    <a:pt x="621886" y="1438015"/>
                    <a:pt x="620177" y="1435049"/>
                    <a:pt x="618719" y="1431982"/>
                  </a:cubicBezTo>
                  <a:cubicBezTo>
                    <a:pt x="616155" y="1426653"/>
                    <a:pt x="613741" y="1419413"/>
                    <a:pt x="616909" y="141378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1" name="Google Shape;151;p7"/>
          <p:cNvSpPr txBox="1">
            <a:spLocks noGrp="1"/>
          </p:cNvSpPr>
          <p:nvPr>
            <p:ph type="title"/>
          </p:nvPr>
        </p:nvSpPr>
        <p:spPr>
          <a:xfrm>
            <a:off x="717450" y="445025"/>
            <a:ext cx="3822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152" name="Google Shape;152;p7"/>
          <p:cNvSpPr txBox="1">
            <a:spLocks noGrp="1"/>
          </p:cNvSpPr>
          <p:nvPr>
            <p:ph type="body" idx="1"/>
          </p:nvPr>
        </p:nvSpPr>
        <p:spPr>
          <a:xfrm>
            <a:off x="717450" y="1925250"/>
            <a:ext cx="3822900" cy="12930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53" name="Google Shape;153;p7"/>
          <p:cNvSpPr>
            <a:spLocks noGrp="1"/>
          </p:cNvSpPr>
          <p:nvPr>
            <p:ph type="pic" idx="2"/>
          </p:nvPr>
        </p:nvSpPr>
        <p:spPr>
          <a:xfrm>
            <a:off x="5257800" y="0"/>
            <a:ext cx="3886200" cy="51435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4"/>
        <p:cNvGrpSpPr/>
        <p:nvPr/>
      </p:nvGrpSpPr>
      <p:grpSpPr>
        <a:xfrm>
          <a:off x="0" y="0"/>
          <a:ext cx="0" cy="0"/>
          <a:chOff x="0" y="0"/>
          <a:chExt cx="0" cy="0"/>
        </a:xfrm>
      </p:grpSpPr>
      <p:grpSp>
        <p:nvGrpSpPr>
          <p:cNvPr id="155" name="Google Shape;155;p8"/>
          <p:cNvGrpSpPr/>
          <p:nvPr/>
        </p:nvGrpSpPr>
        <p:grpSpPr>
          <a:xfrm>
            <a:off x="-4071575" y="-3710725"/>
            <a:ext cx="24164252" cy="10920449"/>
            <a:chOff x="-4071575" y="-3710725"/>
            <a:chExt cx="24164252" cy="10920449"/>
          </a:xfrm>
        </p:grpSpPr>
        <p:pic>
          <p:nvPicPr>
            <p:cNvPr id="156" name="Google Shape;156;p8"/>
            <p:cNvPicPr preferRelativeResize="0"/>
            <p:nvPr/>
          </p:nvPicPr>
          <p:blipFill>
            <a:blip r:embed="rId2">
              <a:alphaModFix/>
            </a:blip>
            <a:stretch>
              <a:fillRect/>
            </a:stretch>
          </p:blipFill>
          <p:spPr>
            <a:xfrm>
              <a:off x="-1724025" y="-3710725"/>
              <a:ext cx="12535127" cy="4768000"/>
            </a:xfrm>
            <a:prstGeom prst="rect">
              <a:avLst/>
            </a:prstGeom>
            <a:noFill/>
            <a:ln>
              <a:noFill/>
            </a:ln>
          </p:spPr>
        </p:pic>
        <p:pic>
          <p:nvPicPr>
            <p:cNvPr id="157" name="Google Shape;157;p8"/>
            <p:cNvPicPr preferRelativeResize="0"/>
            <p:nvPr/>
          </p:nvPicPr>
          <p:blipFill>
            <a:blip r:embed="rId3">
              <a:alphaModFix/>
            </a:blip>
            <a:stretch>
              <a:fillRect/>
            </a:stretch>
          </p:blipFill>
          <p:spPr>
            <a:xfrm>
              <a:off x="-4071575" y="3496203"/>
              <a:ext cx="6904177" cy="2707050"/>
            </a:xfrm>
            <a:prstGeom prst="rect">
              <a:avLst/>
            </a:prstGeom>
            <a:noFill/>
            <a:ln>
              <a:noFill/>
            </a:ln>
          </p:spPr>
        </p:pic>
        <p:pic>
          <p:nvPicPr>
            <p:cNvPr id="158" name="Google Shape;158;p8"/>
            <p:cNvPicPr preferRelativeResize="0"/>
            <p:nvPr/>
          </p:nvPicPr>
          <p:blipFill>
            <a:blip r:embed="rId4">
              <a:alphaModFix/>
            </a:blip>
            <a:stretch>
              <a:fillRect/>
            </a:stretch>
          </p:blipFill>
          <p:spPr>
            <a:xfrm>
              <a:off x="7211976" y="1209674"/>
              <a:ext cx="12880701" cy="6000049"/>
            </a:xfrm>
            <a:prstGeom prst="rect">
              <a:avLst/>
            </a:prstGeom>
            <a:noFill/>
            <a:ln>
              <a:noFill/>
            </a:ln>
          </p:spPr>
        </p:pic>
        <p:grpSp>
          <p:nvGrpSpPr>
            <p:cNvPr id="159" name="Google Shape;159;p8"/>
            <p:cNvGrpSpPr/>
            <p:nvPr/>
          </p:nvGrpSpPr>
          <p:grpSpPr>
            <a:xfrm>
              <a:off x="112800" y="-702720"/>
              <a:ext cx="872754" cy="1607609"/>
              <a:chOff x="-12" y="427505"/>
              <a:chExt cx="338697" cy="623878"/>
            </a:xfrm>
          </p:grpSpPr>
          <p:sp>
            <p:nvSpPr>
              <p:cNvPr id="160" name="Google Shape;160;p8"/>
              <p:cNvSpPr/>
              <p:nvPr/>
            </p:nvSpPr>
            <p:spPr>
              <a:xfrm>
                <a:off x="41716" y="516644"/>
                <a:ext cx="26753" cy="27702"/>
              </a:xfrm>
              <a:custGeom>
                <a:avLst/>
                <a:gdLst/>
                <a:ahLst/>
                <a:cxnLst/>
                <a:rect l="l" t="t" r="r" b="b"/>
                <a:pathLst>
                  <a:path w="26753" h="27702" extrusionOk="0">
                    <a:moveTo>
                      <a:pt x="13386" y="27702"/>
                    </a:moveTo>
                    <a:cubicBezTo>
                      <a:pt x="31184" y="27702"/>
                      <a:pt x="31234" y="0"/>
                      <a:pt x="13386" y="0"/>
                    </a:cubicBezTo>
                    <a:cubicBezTo>
                      <a:pt x="-4462" y="0"/>
                      <a:pt x="-4462" y="27702"/>
                      <a:pt x="13386" y="27702"/>
                    </a:cubicBezTo>
                    <a:lnTo>
                      <a:pt x="13386" y="2770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8"/>
              <p:cNvSpPr/>
              <p:nvPr/>
            </p:nvSpPr>
            <p:spPr>
              <a:xfrm>
                <a:off x="87191" y="496484"/>
                <a:ext cx="24811" cy="25691"/>
              </a:xfrm>
              <a:custGeom>
                <a:avLst/>
                <a:gdLst/>
                <a:ahLst/>
                <a:cxnLst/>
                <a:rect l="l" t="t" r="r" b="b"/>
                <a:pathLst>
                  <a:path w="24811" h="25691" extrusionOk="0">
                    <a:moveTo>
                      <a:pt x="12406" y="25691"/>
                    </a:moveTo>
                    <a:cubicBezTo>
                      <a:pt x="28947" y="25691"/>
                      <a:pt x="28947" y="0"/>
                      <a:pt x="12406" y="0"/>
                    </a:cubicBezTo>
                    <a:cubicBezTo>
                      <a:pt x="-4135" y="0"/>
                      <a:pt x="-4135" y="25691"/>
                      <a:pt x="12406" y="25691"/>
                    </a:cubicBezTo>
                    <a:lnTo>
                      <a:pt x="12406" y="2569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8"/>
              <p:cNvSpPr/>
              <p:nvPr/>
            </p:nvSpPr>
            <p:spPr>
              <a:xfrm>
                <a:off x="84049" y="567524"/>
                <a:ext cx="22548" cy="23328"/>
              </a:xfrm>
              <a:custGeom>
                <a:avLst/>
                <a:gdLst/>
                <a:ahLst/>
                <a:cxnLst/>
                <a:rect l="l" t="t" r="r" b="b"/>
                <a:pathLst>
                  <a:path w="22548" h="23328" extrusionOk="0">
                    <a:moveTo>
                      <a:pt x="11274" y="23328"/>
                    </a:moveTo>
                    <a:cubicBezTo>
                      <a:pt x="26307" y="23328"/>
                      <a:pt x="26307" y="0"/>
                      <a:pt x="11274" y="0"/>
                    </a:cubicBezTo>
                    <a:cubicBezTo>
                      <a:pt x="-3758" y="0"/>
                      <a:pt x="-3758" y="23328"/>
                      <a:pt x="11274" y="23328"/>
                    </a:cubicBezTo>
                    <a:lnTo>
                      <a:pt x="11274" y="233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8"/>
              <p:cNvSpPr/>
              <p:nvPr/>
            </p:nvSpPr>
            <p:spPr>
              <a:xfrm>
                <a:off x="136198" y="554050"/>
                <a:ext cx="19909" cy="20613"/>
              </a:xfrm>
              <a:custGeom>
                <a:avLst/>
                <a:gdLst/>
                <a:ahLst/>
                <a:cxnLst/>
                <a:rect l="l" t="t" r="r" b="b"/>
                <a:pathLst>
                  <a:path w="19909" h="20613" extrusionOk="0">
                    <a:moveTo>
                      <a:pt x="9955" y="20613"/>
                    </a:moveTo>
                    <a:cubicBezTo>
                      <a:pt x="23228" y="20613"/>
                      <a:pt x="23228" y="0"/>
                      <a:pt x="9955" y="0"/>
                    </a:cubicBezTo>
                    <a:cubicBezTo>
                      <a:pt x="-3318" y="0"/>
                      <a:pt x="-3318" y="20613"/>
                      <a:pt x="9955" y="20613"/>
                    </a:cubicBezTo>
                    <a:lnTo>
                      <a:pt x="9955" y="2061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8"/>
              <p:cNvSpPr/>
              <p:nvPr/>
            </p:nvSpPr>
            <p:spPr>
              <a:xfrm>
                <a:off x="143249" y="620666"/>
                <a:ext cx="1583" cy="1659"/>
              </a:xfrm>
              <a:custGeom>
                <a:avLst/>
                <a:gdLst/>
                <a:ahLst/>
                <a:cxnLst/>
                <a:rect l="l" t="t" r="r" b="b"/>
                <a:pathLst>
                  <a:path w="1583" h="1659" extrusionOk="0">
                    <a:moveTo>
                      <a:pt x="792" y="1659"/>
                    </a:moveTo>
                    <a:cubicBezTo>
                      <a:pt x="1848" y="1659"/>
                      <a:pt x="1848" y="0"/>
                      <a:pt x="792" y="0"/>
                    </a:cubicBezTo>
                    <a:cubicBezTo>
                      <a:pt x="-264" y="0"/>
                      <a:pt x="-264" y="1659"/>
                      <a:pt x="792" y="1659"/>
                    </a:cubicBezTo>
                    <a:lnTo>
                      <a:pt x="792" y="16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8"/>
              <p:cNvSpPr/>
              <p:nvPr/>
            </p:nvSpPr>
            <p:spPr>
              <a:xfrm>
                <a:off x="140195" y="629326"/>
                <a:ext cx="20713" cy="21561"/>
              </a:xfrm>
              <a:custGeom>
                <a:avLst/>
                <a:gdLst/>
                <a:ahLst/>
                <a:cxnLst/>
                <a:rect l="l" t="t" r="r" b="b"/>
                <a:pathLst>
                  <a:path w="20713" h="21561" extrusionOk="0">
                    <a:moveTo>
                      <a:pt x="7768" y="289"/>
                    </a:moveTo>
                    <a:cubicBezTo>
                      <a:pt x="7768" y="289"/>
                      <a:pt x="7667" y="289"/>
                      <a:pt x="7617" y="289"/>
                    </a:cubicBezTo>
                    <a:cubicBezTo>
                      <a:pt x="7617" y="289"/>
                      <a:pt x="7617" y="289"/>
                      <a:pt x="7617" y="289"/>
                    </a:cubicBezTo>
                    <a:cubicBezTo>
                      <a:pt x="6762" y="540"/>
                      <a:pt x="6008" y="842"/>
                      <a:pt x="5254" y="1295"/>
                    </a:cubicBezTo>
                    <a:cubicBezTo>
                      <a:pt x="3796" y="2149"/>
                      <a:pt x="2589" y="3356"/>
                      <a:pt x="1735" y="4814"/>
                    </a:cubicBezTo>
                    <a:cubicBezTo>
                      <a:pt x="1383" y="5618"/>
                      <a:pt x="1081" y="6373"/>
                      <a:pt x="729" y="7177"/>
                    </a:cubicBezTo>
                    <a:cubicBezTo>
                      <a:pt x="729" y="7177"/>
                      <a:pt x="729" y="7227"/>
                      <a:pt x="729" y="7277"/>
                    </a:cubicBezTo>
                    <a:cubicBezTo>
                      <a:pt x="729" y="7277"/>
                      <a:pt x="729" y="7378"/>
                      <a:pt x="729" y="7428"/>
                    </a:cubicBezTo>
                    <a:cubicBezTo>
                      <a:pt x="628" y="7780"/>
                      <a:pt x="478" y="8132"/>
                      <a:pt x="377" y="8484"/>
                    </a:cubicBezTo>
                    <a:cubicBezTo>
                      <a:pt x="-126" y="10294"/>
                      <a:pt x="-126" y="12154"/>
                      <a:pt x="377" y="13964"/>
                    </a:cubicBezTo>
                    <a:cubicBezTo>
                      <a:pt x="880" y="15724"/>
                      <a:pt x="1735" y="17232"/>
                      <a:pt x="3042" y="18539"/>
                    </a:cubicBezTo>
                    <a:cubicBezTo>
                      <a:pt x="3746" y="19092"/>
                      <a:pt x="4449" y="19595"/>
                      <a:pt x="5153" y="20148"/>
                    </a:cubicBezTo>
                    <a:cubicBezTo>
                      <a:pt x="6762" y="21103"/>
                      <a:pt x="8472" y="21556"/>
                      <a:pt x="10382" y="21556"/>
                    </a:cubicBezTo>
                    <a:cubicBezTo>
                      <a:pt x="11790" y="21606"/>
                      <a:pt x="13147" y="21305"/>
                      <a:pt x="14354" y="20651"/>
                    </a:cubicBezTo>
                    <a:cubicBezTo>
                      <a:pt x="15611" y="20249"/>
                      <a:pt x="16717" y="19545"/>
                      <a:pt x="17672" y="18539"/>
                    </a:cubicBezTo>
                    <a:cubicBezTo>
                      <a:pt x="18929" y="17232"/>
                      <a:pt x="19834" y="15724"/>
                      <a:pt x="20337" y="13964"/>
                    </a:cubicBezTo>
                    <a:cubicBezTo>
                      <a:pt x="20840" y="12154"/>
                      <a:pt x="20840" y="10294"/>
                      <a:pt x="20337" y="8484"/>
                    </a:cubicBezTo>
                    <a:cubicBezTo>
                      <a:pt x="20186" y="8132"/>
                      <a:pt x="20085" y="7780"/>
                      <a:pt x="19935" y="7428"/>
                    </a:cubicBezTo>
                    <a:cubicBezTo>
                      <a:pt x="19935" y="7428"/>
                      <a:pt x="19935" y="7328"/>
                      <a:pt x="19935" y="7277"/>
                    </a:cubicBezTo>
                    <a:cubicBezTo>
                      <a:pt x="19633" y="6473"/>
                      <a:pt x="19281" y="5669"/>
                      <a:pt x="18929" y="4864"/>
                    </a:cubicBezTo>
                    <a:cubicBezTo>
                      <a:pt x="18326" y="3708"/>
                      <a:pt x="17471" y="2803"/>
                      <a:pt x="16415" y="2099"/>
                    </a:cubicBezTo>
                    <a:cubicBezTo>
                      <a:pt x="15058" y="1043"/>
                      <a:pt x="15158" y="993"/>
                      <a:pt x="13047" y="339"/>
                    </a:cubicBezTo>
                    <a:cubicBezTo>
                      <a:pt x="13047" y="339"/>
                      <a:pt x="13047" y="339"/>
                      <a:pt x="13047" y="339"/>
                    </a:cubicBezTo>
                    <a:cubicBezTo>
                      <a:pt x="13047" y="339"/>
                      <a:pt x="13047" y="339"/>
                      <a:pt x="12996" y="339"/>
                    </a:cubicBezTo>
                    <a:cubicBezTo>
                      <a:pt x="11589" y="-113"/>
                      <a:pt x="9527" y="-113"/>
                      <a:pt x="8069" y="339"/>
                    </a:cubicBezTo>
                    <a:lnTo>
                      <a:pt x="8069" y="33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8"/>
              <p:cNvSpPr/>
              <p:nvPr/>
            </p:nvSpPr>
            <p:spPr>
              <a:xfrm>
                <a:off x="50138" y="637358"/>
                <a:ext cx="18457" cy="19104"/>
              </a:xfrm>
              <a:custGeom>
                <a:avLst/>
                <a:gdLst/>
                <a:ahLst/>
                <a:cxnLst/>
                <a:rect l="l" t="t" r="r" b="b"/>
                <a:pathLst>
                  <a:path w="18457" h="19104" extrusionOk="0">
                    <a:moveTo>
                      <a:pt x="9238" y="19105"/>
                    </a:moveTo>
                    <a:cubicBezTo>
                      <a:pt x="21506" y="19105"/>
                      <a:pt x="21556" y="0"/>
                      <a:pt x="9238" y="0"/>
                    </a:cubicBezTo>
                    <a:cubicBezTo>
                      <a:pt x="-3079" y="0"/>
                      <a:pt x="-3079" y="19105"/>
                      <a:pt x="9238" y="19105"/>
                    </a:cubicBezTo>
                    <a:lnTo>
                      <a:pt x="9238" y="1910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8"/>
              <p:cNvSpPr/>
              <p:nvPr/>
            </p:nvSpPr>
            <p:spPr>
              <a:xfrm>
                <a:off x="196643" y="582808"/>
                <a:ext cx="17552" cy="18149"/>
              </a:xfrm>
              <a:custGeom>
                <a:avLst/>
                <a:gdLst/>
                <a:ahLst/>
                <a:cxnLst/>
                <a:rect l="l" t="t" r="r" b="b"/>
                <a:pathLst>
                  <a:path w="17552" h="18149" extrusionOk="0">
                    <a:moveTo>
                      <a:pt x="8786" y="18150"/>
                    </a:moveTo>
                    <a:cubicBezTo>
                      <a:pt x="20450" y="18150"/>
                      <a:pt x="20500" y="0"/>
                      <a:pt x="8786" y="0"/>
                    </a:cubicBezTo>
                    <a:cubicBezTo>
                      <a:pt x="-2929" y="0"/>
                      <a:pt x="-2929" y="18150"/>
                      <a:pt x="8786" y="18150"/>
                    </a:cubicBezTo>
                    <a:lnTo>
                      <a:pt x="8786" y="181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8"/>
              <p:cNvSpPr/>
              <p:nvPr/>
            </p:nvSpPr>
            <p:spPr>
              <a:xfrm>
                <a:off x="183810" y="707543"/>
                <a:ext cx="17778" cy="18401"/>
              </a:xfrm>
              <a:custGeom>
                <a:avLst/>
                <a:gdLst/>
                <a:ahLst/>
                <a:cxnLst/>
                <a:rect l="l" t="t" r="r" b="b"/>
                <a:pathLst>
                  <a:path w="17778" h="18401" extrusionOk="0">
                    <a:moveTo>
                      <a:pt x="8899" y="18401"/>
                    </a:moveTo>
                    <a:cubicBezTo>
                      <a:pt x="20714" y="18401"/>
                      <a:pt x="20764" y="0"/>
                      <a:pt x="8899" y="0"/>
                    </a:cubicBezTo>
                    <a:cubicBezTo>
                      <a:pt x="-2966" y="0"/>
                      <a:pt x="-2966" y="18401"/>
                      <a:pt x="8899" y="18401"/>
                    </a:cubicBezTo>
                    <a:lnTo>
                      <a:pt x="8899" y="184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8"/>
              <p:cNvSpPr/>
              <p:nvPr/>
            </p:nvSpPr>
            <p:spPr>
              <a:xfrm>
                <a:off x="241622" y="515865"/>
                <a:ext cx="22434" cy="20713"/>
              </a:xfrm>
              <a:custGeom>
                <a:avLst/>
                <a:gdLst/>
                <a:ahLst/>
                <a:cxnLst/>
                <a:rect l="l" t="t" r="r" b="b"/>
                <a:pathLst>
                  <a:path w="22434" h="20713" extrusionOk="0">
                    <a:moveTo>
                      <a:pt x="15139" y="830"/>
                    </a:moveTo>
                    <a:cubicBezTo>
                      <a:pt x="14485" y="679"/>
                      <a:pt x="13831" y="528"/>
                      <a:pt x="13127" y="377"/>
                    </a:cubicBezTo>
                    <a:cubicBezTo>
                      <a:pt x="11267" y="-126"/>
                      <a:pt x="9457" y="-126"/>
                      <a:pt x="7597" y="377"/>
                    </a:cubicBezTo>
                    <a:cubicBezTo>
                      <a:pt x="5837" y="880"/>
                      <a:pt x="4329" y="1735"/>
                      <a:pt x="3022" y="3042"/>
                    </a:cubicBezTo>
                    <a:cubicBezTo>
                      <a:pt x="2469" y="3746"/>
                      <a:pt x="1916" y="4449"/>
                      <a:pt x="1413" y="5153"/>
                    </a:cubicBezTo>
                    <a:cubicBezTo>
                      <a:pt x="458" y="6762"/>
                      <a:pt x="5" y="8522"/>
                      <a:pt x="5" y="10382"/>
                    </a:cubicBezTo>
                    <a:cubicBezTo>
                      <a:pt x="-45" y="11790"/>
                      <a:pt x="257" y="13147"/>
                      <a:pt x="910" y="14354"/>
                    </a:cubicBezTo>
                    <a:cubicBezTo>
                      <a:pt x="1313" y="15661"/>
                      <a:pt x="2067" y="16767"/>
                      <a:pt x="3072" y="17672"/>
                    </a:cubicBezTo>
                    <a:cubicBezTo>
                      <a:pt x="4379" y="18979"/>
                      <a:pt x="5888" y="19834"/>
                      <a:pt x="7647" y="20337"/>
                    </a:cubicBezTo>
                    <a:cubicBezTo>
                      <a:pt x="9508" y="20840"/>
                      <a:pt x="11318" y="20840"/>
                      <a:pt x="13178" y="20337"/>
                    </a:cubicBezTo>
                    <a:cubicBezTo>
                      <a:pt x="13831" y="20186"/>
                      <a:pt x="14485" y="20035"/>
                      <a:pt x="15189" y="19884"/>
                    </a:cubicBezTo>
                    <a:cubicBezTo>
                      <a:pt x="15993" y="19532"/>
                      <a:pt x="16747" y="19231"/>
                      <a:pt x="17552" y="18879"/>
                    </a:cubicBezTo>
                    <a:cubicBezTo>
                      <a:pt x="18708" y="18275"/>
                      <a:pt x="19613" y="17421"/>
                      <a:pt x="20317" y="16315"/>
                    </a:cubicBezTo>
                    <a:cubicBezTo>
                      <a:pt x="20920" y="15711"/>
                      <a:pt x="21373" y="14957"/>
                      <a:pt x="21574" y="14153"/>
                    </a:cubicBezTo>
                    <a:cubicBezTo>
                      <a:pt x="22177" y="12996"/>
                      <a:pt x="22479" y="11689"/>
                      <a:pt x="22429" y="10332"/>
                    </a:cubicBezTo>
                    <a:cubicBezTo>
                      <a:pt x="22328" y="9477"/>
                      <a:pt x="22177" y="8572"/>
                      <a:pt x="22077" y="7717"/>
                    </a:cubicBezTo>
                    <a:cubicBezTo>
                      <a:pt x="21725" y="6913"/>
                      <a:pt x="21423" y="6159"/>
                      <a:pt x="21071" y="5354"/>
                    </a:cubicBezTo>
                    <a:cubicBezTo>
                      <a:pt x="20468" y="4198"/>
                      <a:pt x="19613" y="3293"/>
                      <a:pt x="18507" y="2589"/>
                    </a:cubicBezTo>
                    <a:cubicBezTo>
                      <a:pt x="17552" y="1735"/>
                      <a:pt x="16446" y="1131"/>
                      <a:pt x="15139" y="830"/>
                    </a:cubicBezTo>
                    <a:lnTo>
                      <a:pt x="15139" y="83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8"/>
              <p:cNvSpPr/>
              <p:nvPr/>
            </p:nvSpPr>
            <p:spPr>
              <a:xfrm>
                <a:off x="179536" y="474915"/>
                <a:ext cx="17898" cy="19764"/>
              </a:xfrm>
              <a:custGeom>
                <a:avLst/>
                <a:gdLst/>
                <a:ahLst/>
                <a:cxnLst/>
                <a:rect l="l" t="t" r="r" b="b"/>
                <a:pathLst>
                  <a:path w="17898" h="19764" extrusionOk="0">
                    <a:moveTo>
                      <a:pt x="17295" y="13424"/>
                    </a:moveTo>
                    <a:cubicBezTo>
                      <a:pt x="17396" y="12720"/>
                      <a:pt x="17496" y="12066"/>
                      <a:pt x="17597" y="11362"/>
                    </a:cubicBezTo>
                    <a:cubicBezTo>
                      <a:pt x="17999" y="9754"/>
                      <a:pt x="17999" y="8195"/>
                      <a:pt x="17597" y="6586"/>
                    </a:cubicBezTo>
                    <a:cubicBezTo>
                      <a:pt x="17195" y="5078"/>
                      <a:pt x="16390" y="3771"/>
                      <a:pt x="15284" y="2614"/>
                    </a:cubicBezTo>
                    <a:cubicBezTo>
                      <a:pt x="14681" y="2162"/>
                      <a:pt x="14077" y="1659"/>
                      <a:pt x="13474" y="1207"/>
                    </a:cubicBezTo>
                    <a:cubicBezTo>
                      <a:pt x="12066" y="402"/>
                      <a:pt x="10558" y="0"/>
                      <a:pt x="8949" y="0"/>
                    </a:cubicBezTo>
                    <a:cubicBezTo>
                      <a:pt x="7692" y="0"/>
                      <a:pt x="6586" y="201"/>
                      <a:pt x="5480" y="754"/>
                    </a:cubicBezTo>
                    <a:cubicBezTo>
                      <a:pt x="4374" y="1106"/>
                      <a:pt x="3419" y="1709"/>
                      <a:pt x="2614" y="2614"/>
                    </a:cubicBezTo>
                    <a:cubicBezTo>
                      <a:pt x="1508" y="3720"/>
                      <a:pt x="754" y="5028"/>
                      <a:pt x="302" y="6586"/>
                    </a:cubicBezTo>
                    <a:cubicBezTo>
                      <a:pt x="-101" y="8195"/>
                      <a:pt x="-101" y="9754"/>
                      <a:pt x="302" y="11362"/>
                    </a:cubicBezTo>
                    <a:cubicBezTo>
                      <a:pt x="402" y="12066"/>
                      <a:pt x="503" y="12720"/>
                      <a:pt x="603" y="13424"/>
                    </a:cubicBezTo>
                    <a:cubicBezTo>
                      <a:pt x="905" y="14128"/>
                      <a:pt x="1207" y="14781"/>
                      <a:pt x="1458" y="15485"/>
                    </a:cubicBezTo>
                    <a:cubicBezTo>
                      <a:pt x="2011" y="16491"/>
                      <a:pt x="2765" y="17295"/>
                      <a:pt x="3670" y="17898"/>
                    </a:cubicBezTo>
                    <a:cubicBezTo>
                      <a:pt x="4223" y="18451"/>
                      <a:pt x="4827" y="18803"/>
                      <a:pt x="5581" y="19004"/>
                    </a:cubicBezTo>
                    <a:cubicBezTo>
                      <a:pt x="6636" y="19557"/>
                      <a:pt x="7743" y="19809"/>
                      <a:pt x="8899" y="19759"/>
                    </a:cubicBezTo>
                    <a:lnTo>
                      <a:pt x="11212" y="19457"/>
                    </a:lnTo>
                    <a:cubicBezTo>
                      <a:pt x="11915" y="19155"/>
                      <a:pt x="12569" y="18854"/>
                      <a:pt x="13273" y="18602"/>
                    </a:cubicBezTo>
                    <a:cubicBezTo>
                      <a:pt x="14278" y="18049"/>
                      <a:pt x="15083" y="17295"/>
                      <a:pt x="15686" y="16390"/>
                    </a:cubicBezTo>
                    <a:cubicBezTo>
                      <a:pt x="16440" y="15535"/>
                      <a:pt x="16993" y="14580"/>
                      <a:pt x="17245" y="13424"/>
                    </a:cubicBezTo>
                    <a:lnTo>
                      <a:pt x="17245" y="134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8"/>
              <p:cNvSpPr/>
              <p:nvPr/>
            </p:nvSpPr>
            <p:spPr>
              <a:xfrm>
                <a:off x="191502" y="427505"/>
                <a:ext cx="10840" cy="11211"/>
              </a:xfrm>
              <a:custGeom>
                <a:avLst/>
                <a:gdLst/>
                <a:ahLst/>
                <a:cxnLst/>
                <a:rect l="l" t="t" r="r" b="b"/>
                <a:pathLst>
                  <a:path w="10840" h="11211" extrusionOk="0">
                    <a:moveTo>
                      <a:pt x="5430" y="11212"/>
                    </a:moveTo>
                    <a:cubicBezTo>
                      <a:pt x="12619" y="11212"/>
                      <a:pt x="12670" y="0"/>
                      <a:pt x="5430" y="0"/>
                    </a:cubicBezTo>
                    <a:cubicBezTo>
                      <a:pt x="-1810" y="0"/>
                      <a:pt x="-1810" y="11212"/>
                      <a:pt x="5430" y="11212"/>
                    </a:cubicBezTo>
                    <a:lnTo>
                      <a:pt x="5430" y="1121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8"/>
              <p:cNvSpPr/>
              <p:nvPr/>
            </p:nvSpPr>
            <p:spPr>
              <a:xfrm>
                <a:off x="105781" y="445503"/>
                <a:ext cx="8748" cy="9049"/>
              </a:xfrm>
              <a:custGeom>
                <a:avLst/>
                <a:gdLst/>
                <a:ahLst/>
                <a:cxnLst/>
                <a:rect l="l" t="t" r="r" b="b"/>
                <a:pathLst>
                  <a:path w="8748" h="9049" extrusionOk="0">
                    <a:moveTo>
                      <a:pt x="4374" y="9050"/>
                    </a:moveTo>
                    <a:cubicBezTo>
                      <a:pt x="10206" y="9050"/>
                      <a:pt x="10206" y="0"/>
                      <a:pt x="4374" y="0"/>
                    </a:cubicBezTo>
                    <a:cubicBezTo>
                      <a:pt x="-1458" y="0"/>
                      <a:pt x="-1458" y="9050"/>
                      <a:pt x="4374" y="9050"/>
                    </a:cubicBezTo>
                    <a:lnTo>
                      <a:pt x="4374" y="90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8"/>
              <p:cNvSpPr/>
              <p:nvPr/>
            </p:nvSpPr>
            <p:spPr>
              <a:xfrm>
                <a:off x="7641" y="442487"/>
                <a:ext cx="18683" cy="19306"/>
              </a:xfrm>
              <a:custGeom>
                <a:avLst/>
                <a:gdLst/>
                <a:ahLst/>
                <a:cxnLst/>
                <a:rect l="l" t="t" r="r" b="b"/>
                <a:pathLst>
                  <a:path w="18683" h="19306" extrusionOk="0">
                    <a:moveTo>
                      <a:pt x="9351" y="19306"/>
                    </a:moveTo>
                    <a:cubicBezTo>
                      <a:pt x="21770" y="19306"/>
                      <a:pt x="21820" y="0"/>
                      <a:pt x="9351" y="0"/>
                    </a:cubicBezTo>
                    <a:cubicBezTo>
                      <a:pt x="-3117" y="0"/>
                      <a:pt x="-3117" y="19306"/>
                      <a:pt x="9351" y="19306"/>
                    </a:cubicBezTo>
                    <a:lnTo>
                      <a:pt x="9351" y="1930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8"/>
              <p:cNvSpPr/>
              <p:nvPr/>
            </p:nvSpPr>
            <p:spPr>
              <a:xfrm>
                <a:off x="-12" y="580948"/>
                <a:ext cx="12877" cy="13323"/>
              </a:xfrm>
              <a:custGeom>
                <a:avLst/>
                <a:gdLst/>
                <a:ahLst/>
                <a:cxnLst/>
                <a:rect l="l" t="t" r="r" b="b"/>
                <a:pathLst>
                  <a:path w="12877" h="13323" extrusionOk="0">
                    <a:moveTo>
                      <a:pt x="6448" y="13323"/>
                    </a:moveTo>
                    <a:cubicBezTo>
                      <a:pt x="14995" y="13323"/>
                      <a:pt x="15045" y="0"/>
                      <a:pt x="6448" y="0"/>
                    </a:cubicBezTo>
                    <a:cubicBezTo>
                      <a:pt x="-2149" y="0"/>
                      <a:pt x="-2149" y="13323"/>
                      <a:pt x="6448" y="13323"/>
                    </a:cubicBezTo>
                    <a:lnTo>
                      <a:pt x="6448" y="1332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8"/>
              <p:cNvSpPr/>
              <p:nvPr/>
            </p:nvSpPr>
            <p:spPr>
              <a:xfrm>
                <a:off x="8257" y="733034"/>
                <a:ext cx="21775" cy="22523"/>
              </a:xfrm>
              <a:custGeom>
                <a:avLst/>
                <a:gdLst/>
                <a:ahLst/>
                <a:cxnLst/>
                <a:rect l="l" t="t" r="r" b="b"/>
                <a:pathLst>
                  <a:path w="21775" h="22523" extrusionOk="0">
                    <a:moveTo>
                      <a:pt x="10897" y="22524"/>
                    </a:moveTo>
                    <a:cubicBezTo>
                      <a:pt x="25377" y="22524"/>
                      <a:pt x="25427" y="0"/>
                      <a:pt x="10897" y="0"/>
                    </a:cubicBezTo>
                    <a:cubicBezTo>
                      <a:pt x="-3632" y="0"/>
                      <a:pt x="-3632" y="22524"/>
                      <a:pt x="10897" y="22524"/>
                    </a:cubicBezTo>
                    <a:lnTo>
                      <a:pt x="10897" y="225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8"/>
              <p:cNvSpPr/>
              <p:nvPr/>
            </p:nvSpPr>
            <p:spPr>
              <a:xfrm>
                <a:off x="84124" y="794421"/>
                <a:ext cx="5486" cy="5630"/>
              </a:xfrm>
              <a:custGeom>
                <a:avLst/>
                <a:gdLst/>
                <a:ahLst/>
                <a:cxnLst/>
                <a:rect l="l" t="t" r="r" b="b"/>
                <a:pathLst>
                  <a:path w="5486" h="5630" extrusionOk="0">
                    <a:moveTo>
                      <a:pt x="2753" y="5631"/>
                    </a:moveTo>
                    <a:cubicBezTo>
                      <a:pt x="6373" y="5631"/>
                      <a:pt x="6423" y="0"/>
                      <a:pt x="2753" y="0"/>
                    </a:cubicBezTo>
                    <a:cubicBezTo>
                      <a:pt x="-918" y="0"/>
                      <a:pt x="-918" y="5631"/>
                      <a:pt x="2753" y="5631"/>
                    </a:cubicBezTo>
                    <a:lnTo>
                      <a:pt x="2753" y="563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8"/>
              <p:cNvSpPr/>
              <p:nvPr/>
            </p:nvSpPr>
            <p:spPr>
              <a:xfrm>
                <a:off x="191804" y="762194"/>
                <a:ext cx="14479" cy="14982"/>
              </a:xfrm>
              <a:custGeom>
                <a:avLst/>
                <a:gdLst/>
                <a:ahLst/>
                <a:cxnLst/>
                <a:rect l="l" t="t" r="r" b="b"/>
                <a:pathLst>
                  <a:path w="14479" h="14982" extrusionOk="0">
                    <a:moveTo>
                      <a:pt x="7240" y="14982"/>
                    </a:moveTo>
                    <a:cubicBezTo>
                      <a:pt x="16893" y="14982"/>
                      <a:pt x="16893" y="0"/>
                      <a:pt x="7240" y="0"/>
                    </a:cubicBezTo>
                    <a:cubicBezTo>
                      <a:pt x="-2413" y="0"/>
                      <a:pt x="-2413" y="14982"/>
                      <a:pt x="7240" y="14982"/>
                    </a:cubicBezTo>
                    <a:lnTo>
                      <a:pt x="7240" y="1498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8"/>
              <p:cNvSpPr/>
              <p:nvPr/>
            </p:nvSpPr>
            <p:spPr>
              <a:xfrm>
                <a:off x="251745" y="616191"/>
                <a:ext cx="27488" cy="26840"/>
              </a:xfrm>
              <a:custGeom>
                <a:avLst/>
                <a:gdLst/>
                <a:ahLst/>
                <a:cxnLst/>
                <a:rect l="l" t="t" r="r" b="b"/>
                <a:pathLst>
                  <a:path w="27488" h="26840" extrusionOk="0">
                    <a:moveTo>
                      <a:pt x="25679" y="20161"/>
                    </a:moveTo>
                    <a:cubicBezTo>
                      <a:pt x="25679" y="20161"/>
                      <a:pt x="25679" y="20161"/>
                      <a:pt x="25679" y="20111"/>
                    </a:cubicBezTo>
                    <a:cubicBezTo>
                      <a:pt x="26131" y="19105"/>
                      <a:pt x="26533" y="18099"/>
                      <a:pt x="26986" y="17044"/>
                    </a:cubicBezTo>
                    <a:cubicBezTo>
                      <a:pt x="26986" y="17044"/>
                      <a:pt x="26986" y="17044"/>
                      <a:pt x="26986" y="17044"/>
                    </a:cubicBezTo>
                    <a:cubicBezTo>
                      <a:pt x="26986" y="17044"/>
                      <a:pt x="26986" y="17044"/>
                      <a:pt x="26986" y="17044"/>
                    </a:cubicBezTo>
                    <a:cubicBezTo>
                      <a:pt x="27338" y="15938"/>
                      <a:pt x="27388" y="14228"/>
                      <a:pt x="27489" y="13524"/>
                    </a:cubicBezTo>
                    <a:cubicBezTo>
                      <a:pt x="27489" y="13524"/>
                      <a:pt x="27489" y="13474"/>
                      <a:pt x="27489" y="13424"/>
                    </a:cubicBezTo>
                    <a:cubicBezTo>
                      <a:pt x="27489" y="13373"/>
                      <a:pt x="27036" y="10055"/>
                      <a:pt x="27036" y="10005"/>
                    </a:cubicBezTo>
                    <a:cubicBezTo>
                      <a:pt x="27036" y="10005"/>
                      <a:pt x="27036" y="10005"/>
                      <a:pt x="27036" y="10005"/>
                    </a:cubicBezTo>
                    <a:cubicBezTo>
                      <a:pt x="27036" y="10005"/>
                      <a:pt x="27036" y="10005"/>
                      <a:pt x="27036" y="9955"/>
                    </a:cubicBezTo>
                    <a:cubicBezTo>
                      <a:pt x="26885" y="9452"/>
                      <a:pt x="26181" y="7893"/>
                      <a:pt x="26382" y="8396"/>
                    </a:cubicBezTo>
                    <a:cubicBezTo>
                      <a:pt x="26483" y="8597"/>
                      <a:pt x="25980" y="7290"/>
                      <a:pt x="25729" y="6787"/>
                    </a:cubicBezTo>
                    <a:cubicBezTo>
                      <a:pt x="25729" y="6787"/>
                      <a:pt x="25729" y="6737"/>
                      <a:pt x="25679" y="6687"/>
                    </a:cubicBezTo>
                    <a:cubicBezTo>
                      <a:pt x="23416" y="3570"/>
                      <a:pt x="23919" y="4223"/>
                      <a:pt x="20852" y="1860"/>
                    </a:cubicBezTo>
                    <a:cubicBezTo>
                      <a:pt x="21707" y="2514"/>
                      <a:pt x="22612" y="3218"/>
                      <a:pt x="23466" y="3871"/>
                    </a:cubicBezTo>
                    <a:cubicBezTo>
                      <a:pt x="22612" y="3167"/>
                      <a:pt x="21455" y="2162"/>
                      <a:pt x="20802" y="1810"/>
                    </a:cubicBezTo>
                    <a:cubicBezTo>
                      <a:pt x="20802" y="1810"/>
                      <a:pt x="17685" y="503"/>
                      <a:pt x="17685" y="503"/>
                    </a:cubicBezTo>
                    <a:cubicBezTo>
                      <a:pt x="17685" y="503"/>
                      <a:pt x="17685" y="503"/>
                      <a:pt x="17685" y="503"/>
                    </a:cubicBezTo>
                    <a:cubicBezTo>
                      <a:pt x="17685" y="503"/>
                      <a:pt x="17634" y="503"/>
                      <a:pt x="17584" y="503"/>
                    </a:cubicBezTo>
                    <a:cubicBezTo>
                      <a:pt x="17584" y="503"/>
                      <a:pt x="17534" y="503"/>
                      <a:pt x="17484" y="503"/>
                    </a:cubicBezTo>
                    <a:cubicBezTo>
                      <a:pt x="16880" y="402"/>
                      <a:pt x="16076" y="302"/>
                      <a:pt x="15724" y="251"/>
                    </a:cubicBezTo>
                    <a:cubicBezTo>
                      <a:pt x="15271" y="201"/>
                      <a:pt x="14517" y="50"/>
                      <a:pt x="13964" y="0"/>
                    </a:cubicBezTo>
                    <a:cubicBezTo>
                      <a:pt x="13914" y="0"/>
                      <a:pt x="13813" y="0"/>
                      <a:pt x="13763" y="0"/>
                    </a:cubicBezTo>
                    <a:cubicBezTo>
                      <a:pt x="13763" y="0"/>
                      <a:pt x="13713" y="0"/>
                      <a:pt x="13663" y="0"/>
                    </a:cubicBezTo>
                    <a:cubicBezTo>
                      <a:pt x="13059" y="50"/>
                      <a:pt x="11601" y="251"/>
                      <a:pt x="11903" y="251"/>
                    </a:cubicBezTo>
                    <a:cubicBezTo>
                      <a:pt x="11953" y="251"/>
                      <a:pt x="10747" y="402"/>
                      <a:pt x="10143" y="503"/>
                    </a:cubicBezTo>
                    <a:cubicBezTo>
                      <a:pt x="10143" y="503"/>
                      <a:pt x="10143" y="503"/>
                      <a:pt x="10093" y="503"/>
                    </a:cubicBezTo>
                    <a:cubicBezTo>
                      <a:pt x="10043" y="503"/>
                      <a:pt x="9942" y="503"/>
                      <a:pt x="9892" y="553"/>
                    </a:cubicBezTo>
                    <a:cubicBezTo>
                      <a:pt x="9892" y="553"/>
                      <a:pt x="9892" y="553"/>
                      <a:pt x="9892" y="553"/>
                    </a:cubicBezTo>
                    <a:cubicBezTo>
                      <a:pt x="9640" y="654"/>
                      <a:pt x="6976" y="1760"/>
                      <a:pt x="6775" y="1860"/>
                    </a:cubicBezTo>
                    <a:cubicBezTo>
                      <a:pt x="6775" y="1860"/>
                      <a:pt x="6775" y="1860"/>
                      <a:pt x="6775" y="1860"/>
                    </a:cubicBezTo>
                    <a:cubicBezTo>
                      <a:pt x="6775" y="1860"/>
                      <a:pt x="6724" y="1860"/>
                      <a:pt x="6674" y="1860"/>
                    </a:cubicBezTo>
                    <a:cubicBezTo>
                      <a:pt x="5669" y="2464"/>
                      <a:pt x="4713" y="3167"/>
                      <a:pt x="3909" y="4022"/>
                    </a:cubicBezTo>
                    <a:cubicBezTo>
                      <a:pt x="3909" y="4022"/>
                      <a:pt x="3909" y="4022"/>
                      <a:pt x="3909" y="4022"/>
                    </a:cubicBezTo>
                    <a:cubicBezTo>
                      <a:pt x="3909" y="4022"/>
                      <a:pt x="3909" y="4022"/>
                      <a:pt x="3909" y="4022"/>
                    </a:cubicBezTo>
                    <a:cubicBezTo>
                      <a:pt x="3909" y="4022"/>
                      <a:pt x="1898" y="6636"/>
                      <a:pt x="1848" y="6687"/>
                    </a:cubicBezTo>
                    <a:cubicBezTo>
                      <a:pt x="1848" y="6687"/>
                      <a:pt x="1848" y="6687"/>
                      <a:pt x="1848" y="6737"/>
                    </a:cubicBezTo>
                    <a:cubicBezTo>
                      <a:pt x="1596" y="7240"/>
                      <a:pt x="943" y="8899"/>
                      <a:pt x="1144" y="8346"/>
                    </a:cubicBezTo>
                    <a:cubicBezTo>
                      <a:pt x="1345" y="7843"/>
                      <a:pt x="641" y="9402"/>
                      <a:pt x="490" y="9955"/>
                    </a:cubicBezTo>
                    <a:cubicBezTo>
                      <a:pt x="490" y="9955"/>
                      <a:pt x="490" y="9955"/>
                      <a:pt x="490" y="9955"/>
                    </a:cubicBezTo>
                    <a:cubicBezTo>
                      <a:pt x="339" y="10508"/>
                      <a:pt x="138" y="12418"/>
                      <a:pt x="239" y="11765"/>
                    </a:cubicBezTo>
                    <a:cubicBezTo>
                      <a:pt x="-113" y="14480"/>
                      <a:pt x="-113" y="13675"/>
                      <a:pt x="490" y="17195"/>
                    </a:cubicBezTo>
                    <a:cubicBezTo>
                      <a:pt x="892" y="18904"/>
                      <a:pt x="1697" y="20412"/>
                      <a:pt x="2853" y="21669"/>
                    </a:cubicBezTo>
                    <a:cubicBezTo>
                      <a:pt x="3758" y="23077"/>
                      <a:pt x="5015" y="24233"/>
                      <a:pt x="6523" y="25038"/>
                    </a:cubicBezTo>
                    <a:cubicBezTo>
                      <a:pt x="8032" y="25993"/>
                      <a:pt x="9640" y="26496"/>
                      <a:pt x="11400" y="26596"/>
                    </a:cubicBezTo>
                    <a:cubicBezTo>
                      <a:pt x="13160" y="26998"/>
                      <a:pt x="14869" y="26898"/>
                      <a:pt x="16629" y="26345"/>
                    </a:cubicBezTo>
                    <a:lnTo>
                      <a:pt x="19746" y="25038"/>
                    </a:lnTo>
                    <a:cubicBezTo>
                      <a:pt x="21707" y="23881"/>
                      <a:pt x="23316" y="22323"/>
                      <a:pt x="24472" y="20312"/>
                    </a:cubicBezTo>
                    <a:lnTo>
                      <a:pt x="25779" y="17195"/>
                    </a:lnTo>
                    <a:cubicBezTo>
                      <a:pt x="26382" y="14882"/>
                      <a:pt x="26382" y="12519"/>
                      <a:pt x="25779" y="10206"/>
                    </a:cubicBezTo>
                    <a:cubicBezTo>
                      <a:pt x="25779" y="10206"/>
                      <a:pt x="25779" y="10106"/>
                      <a:pt x="25779" y="10106"/>
                    </a:cubicBezTo>
                    <a:cubicBezTo>
                      <a:pt x="25930" y="11262"/>
                      <a:pt x="26081" y="12418"/>
                      <a:pt x="26232" y="13575"/>
                    </a:cubicBezTo>
                    <a:cubicBezTo>
                      <a:pt x="26232" y="13575"/>
                      <a:pt x="26232" y="13474"/>
                      <a:pt x="26232" y="13424"/>
                    </a:cubicBezTo>
                    <a:cubicBezTo>
                      <a:pt x="26081" y="14580"/>
                      <a:pt x="25930" y="15736"/>
                      <a:pt x="25779" y="16893"/>
                    </a:cubicBezTo>
                    <a:cubicBezTo>
                      <a:pt x="25779" y="16893"/>
                      <a:pt x="25779" y="16792"/>
                      <a:pt x="25779" y="16742"/>
                    </a:cubicBezTo>
                    <a:cubicBezTo>
                      <a:pt x="25327" y="17798"/>
                      <a:pt x="24874" y="18854"/>
                      <a:pt x="24472" y="19859"/>
                    </a:cubicBezTo>
                    <a:cubicBezTo>
                      <a:pt x="24472" y="19859"/>
                      <a:pt x="24472" y="19759"/>
                      <a:pt x="24522" y="19759"/>
                    </a:cubicBezTo>
                    <a:cubicBezTo>
                      <a:pt x="23818" y="20664"/>
                      <a:pt x="23165" y="21518"/>
                      <a:pt x="22461" y="22423"/>
                    </a:cubicBezTo>
                    <a:cubicBezTo>
                      <a:pt x="22461" y="22423"/>
                      <a:pt x="22561" y="22323"/>
                      <a:pt x="22561" y="22323"/>
                    </a:cubicBezTo>
                    <a:cubicBezTo>
                      <a:pt x="21657" y="23027"/>
                      <a:pt x="20802" y="23680"/>
                      <a:pt x="19897" y="24384"/>
                    </a:cubicBezTo>
                    <a:cubicBezTo>
                      <a:pt x="19947" y="24384"/>
                      <a:pt x="20048" y="24283"/>
                      <a:pt x="20098" y="24283"/>
                    </a:cubicBezTo>
                    <a:cubicBezTo>
                      <a:pt x="19042" y="24736"/>
                      <a:pt x="18037" y="25138"/>
                      <a:pt x="16981" y="25591"/>
                    </a:cubicBezTo>
                    <a:cubicBezTo>
                      <a:pt x="17081" y="25591"/>
                      <a:pt x="17182" y="25540"/>
                      <a:pt x="17282" y="25490"/>
                    </a:cubicBezTo>
                    <a:cubicBezTo>
                      <a:pt x="16126" y="25641"/>
                      <a:pt x="14970" y="25792"/>
                      <a:pt x="13813" y="25943"/>
                    </a:cubicBezTo>
                    <a:cubicBezTo>
                      <a:pt x="13914" y="25943"/>
                      <a:pt x="14065" y="25943"/>
                      <a:pt x="14165" y="25943"/>
                    </a:cubicBezTo>
                    <a:cubicBezTo>
                      <a:pt x="13009" y="25792"/>
                      <a:pt x="11853" y="25641"/>
                      <a:pt x="10696" y="25490"/>
                    </a:cubicBezTo>
                    <a:cubicBezTo>
                      <a:pt x="11903" y="25641"/>
                      <a:pt x="12808" y="25993"/>
                      <a:pt x="14266" y="25993"/>
                    </a:cubicBezTo>
                    <a:cubicBezTo>
                      <a:pt x="14266" y="25993"/>
                      <a:pt x="14366" y="25993"/>
                      <a:pt x="14417" y="25993"/>
                    </a:cubicBezTo>
                    <a:cubicBezTo>
                      <a:pt x="13260" y="25842"/>
                      <a:pt x="12104" y="25691"/>
                      <a:pt x="10948" y="25540"/>
                    </a:cubicBezTo>
                    <a:cubicBezTo>
                      <a:pt x="10998" y="25540"/>
                      <a:pt x="11048" y="25540"/>
                      <a:pt x="11149" y="25540"/>
                    </a:cubicBezTo>
                    <a:lnTo>
                      <a:pt x="8082" y="24233"/>
                    </a:lnTo>
                    <a:cubicBezTo>
                      <a:pt x="8082" y="24233"/>
                      <a:pt x="8182" y="24233"/>
                      <a:pt x="8182" y="24283"/>
                    </a:cubicBezTo>
                    <a:cubicBezTo>
                      <a:pt x="7328" y="23630"/>
                      <a:pt x="6423" y="22926"/>
                      <a:pt x="5568" y="22272"/>
                    </a:cubicBezTo>
                    <a:cubicBezTo>
                      <a:pt x="5568" y="22272"/>
                      <a:pt x="5618" y="22323"/>
                      <a:pt x="5669" y="22373"/>
                    </a:cubicBezTo>
                    <a:cubicBezTo>
                      <a:pt x="5015" y="21518"/>
                      <a:pt x="4311" y="20664"/>
                      <a:pt x="3658" y="19759"/>
                    </a:cubicBezTo>
                    <a:cubicBezTo>
                      <a:pt x="3658" y="19759"/>
                      <a:pt x="3658" y="19809"/>
                      <a:pt x="3708" y="19859"/>
                    </a:cubicBezTo>
                    <a:lnTo>
                      <a:pt x="2401" y="16792"/>
                    </a:lnTo>
                    <a:cubicBezTo>
                      <a:pt x="2401" y="16792"/>
                      <a:pt x="2401" y="16893"/>
                      <a:pt x="2401" y="16943"/>
                    </a:cubicBezTo>
                    <a:cubicBezTo>
                      <a:pt x="2853" y="17949"/>
                      <a:pt x="3255" y="18954"/>
                      <a:pt x="3708" y="19960"/>
                    </a:cubicBezTo>
                    <a:cubicBezTo>
                      <a:pt x="4361" y="20814"/>
                      <a:pt x="5015" y="21669"/>
                      <a:pt x="5719" y="22524"/>
                    </a:cubicBezTo>
                    <a:cubicBezTo>
                      <a:pt x="6574" y="23177"/>
                      <a:pt x="7428" y="23831"/>
                      <a:pt x="8283" y="24535"/>
                    </a:cubicBezTo>
                    <a:cubicBezTo>
                      <a:pt x="9741" y="25440"/>
                      <a:pt x="11300" y="25993"/>
                      <a:pt x="13009" y="26043"/>
                    </a:cubicBezTo>
                    <a:cubicBezTo>
                      <a:pt x="14115" y="26345"/>
                      <a:pt x="15271" y="26345"/>
                      <a:pt x="16378" y="26043"/>
                    </a:cubicBezTo>
                    <a:cubicBezTo>
                      <a:pt x="17534" y="26043"/>
                      <a:pt x="18590" y="25741"/>
                      <a:pt x="19595" y="25188"/>
                    </a:cubicBezTo>
                    <a:cubicBezTo>
                      <a:pt x="20651" y="24887"/>
                      <a:pt x="21606" y="24334"/>
                      <a:pt x="22411" y="23529"/>
                    </a:cubicBezTo>
                    <a:cubicBezTo>
                      <a:pt x="23818" y="22624"/>
                      <a:pt x="24874" y="21418"/>
                      <a:pt x="25679" y="19960"/>
                    </a:cubicBezTo>
                    <a:lnTo>
                      <a:pt x="25679" y="1996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8"/>
              <p:cNvSpPr/>
              <p:nvPr/>
            </p:nvSpPr>
            <p:spPr>
              <a:xfrm>
                <a:off x="127739" y="727805"/>
                <a:ext cx="11387" cy="11764"/>
              </a:xfrm>
              <a:custGeom>
                <a:avLst/>
                <a:gdLst/>
                <a:ahLst/>
                <a:cxnLst/>
                <a:rect l="l" t="t" r="r" b="b"/>
                <a:pathLst>
                  <a:path w="11387" h="11764" extrusionOk="0">
                    <a:moveTo>
                      <a:pt x="5694" y="11765"/>
                    </a:moveTo>
                    <a:cubicBezTo>
                      <a:pt x="13286" y="11765"/>
                      <a:pt x="13286" y="0"/>
                      <a:pt x="5694" y="0"/>
                    </a:cubicBezTo>
                    <a:cubicBezTo>
                      <a:pt x="-1898" y="0"/>
                      <a:pt x="-1898" y="11765"/>
                      <a:pt x="5694" y="11765"/>
                    </a:cubicBezTo>
                    <a:lnTo>
                      <a:pt x="5694" y="1176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8"/>
              <p:cNvSpPr/>
              <p:nvPr/>
            </p:nvSpPr>
            <p:spPr>
              <a:xfrm>
                <a:off x="148792" y="808146"/>
                <a:ext cx="11613" cy="12016"/>
              </a:xfrm>
              <a:custGeom>
                <a:avLst/>
                <a:gdLst/>
                <a:ahLst/>
                <a:cxnLst/>
                <a:rect l="l" t="t" r="r" b="b"/>
                <a:pathLst>
                  <a:path w="11613" h="12016" extrusionOk="0">
                    <a:moveTo>
                      <a:pt x="5807" y="12016"/>
                    </a:moveTo>
                    <a:cubicBezTo>
                      <a:pt x="13549" y="12016"/>
                      <a:pt x="13549" y="0"/>
                      <a:pt x="5807" y="0"/>
                    </a:cubicBezTo>
                    <a:cubicBezTo>
                      <a:pt x="-1936" y="0"/>
                      <a:pt x="-1936" y="12016"/>
                      <a:pt x="5807" y="12016"/>
                    </a:cubicBezTo>
                    <a:lnTo>
                      <a:pt x="5807" y="1201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8"/>
              <p:cNvSpPr/>
              <p:nvPr/>
            </p:nvSpPr>
            <p:spPr>
              <a:xfrm>
                <a:off x="181246" y="857518"/>
                <a:ext cx="10256" cy="10608"/>
              </a:xfrm>
              <a:custGeom>
                <a:avLst/>
                <a:gdLst/>
                <a:ahLst/>
                <a:cxnLst/>
                <a:rect l="l" t="t" r="r" b="b"/>
                <a:pathLst>
                  <a:path w="10256" h="10608" extrusionOk="0">
                    <a:moveTo>
                      <a:pt x="5128" y="10608"/>
                    </a:moveTo>
                    <a:cubicBezTo>
                      <a:pt x="11966" y="10608"/>
                      <a:pt x="11966" y="0"/>
                      <a:pt x="5128" y="0"/>
                    </a:cubicBezTo>
                    <a:cubicBezTo>
                      <a:pt x="-1709" y="0"/>
                      <a:pt x="-1709" y="10608"/>
                      <a:pt x="5128" y="10608"/>
                    </a:cubicBezTo>
                    <a:lnTo>
                      <a:pt x="5128" y="1060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8"/>
              <p:cNvSpPr/>
              <p:nvPr/>
            </p:nvSpPr>
            <p:spPr>
              <a:xfrm>
                <a:off x="247422" y="838915"/>
                <a:ext cx="17552" cy="18149"/>
              </a:xfrm>
              <a:custGeom>
                <a:avLst/>
                <a:gdLst/>
                <a:ahLst/>
                <a:cxnLst/>
                <a:rect l="l" t="t" r="r" b="b"/>
                <a:pathLst>
                  <a:path w="17552" h="18149" extrusionOk="0">
                    <a:moveTo>
                      <a:pt x="8786" y="18150"/>
                    </a:moveTo>
                    <a:cubicBezTo>
                      <a:pt x="20450" y="18150"/>
                      <a:pt x="20500" y="0"/>
                      <a:pt x="8786" y="0"/>
                    </a:cubicBezTo>
                    <a:cubicBezTo>
                      <a:pt x="-2929" y="0"/>
                      <a:pt x="-2929" y="18150"/>
                      <a:pt x="8786" y="18150"/>
                    </a:cubicBezTo>
                    <a:lnTo>
                      <a:pt x="8786" y="181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8"/>
              <p:cNvSpPr/>
              <p:nvPr/>
            </p:nvSpPr>
            <p:spPr>
              <a:xfrm>
                <a:off x="229762" y="908096"/>
                <a:ext cx="14781" cy="15334"/>
              </a:xfrm>
              <a:custGeom>
                <a:avLst/>
                <a:gdLst/>
                <a:ahLst/>
                <a:cxnLst/>
                <a:rect l="l" t="t" r="r" b="b"/>
                <a:pathLst>
                  <a:path w="14781" h="15334" extrusionOk="0">
                    <a:moveTo>
                      <a:pt x="7391" y="15334"/>
                    </a:moveTo>
                    <a:cubicBezTo>
                      <a:pt x="17245" y="15334"/>
                      <a:pt x="17245" y="0"/>
                      <a:pt x="7391" y="0"/>
                    </a:cubicBezTo>
                    <a:cubicBezTo>
                      <a:pt x="-2464" y="0"/>
                      <a:pt x="-2464" y="15334"/>
                      <a:pt x="7391" y="15334"/>
                    </a:cubicBezTo>
                    <a:lnTo>
                      <a:pt x="7391" y="1533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8"/>
              <p:cNvSpPr/>
              <p:nvPr/>
            </p:nvSpPr>
            <p:spPr>
              <a:xfrm>
                <a:off x="282778" y="933736"/>
                <a:ext cx="6165" cy="6385"/>
              </a:xfrm>
              <a:custGeom>
                <a:avLst/>
                <a:gdLst/>
                <a:ahLst/>
                <a:cxnLst/>
                <a:rect l="l" t="t" r="r" b="b"/>
                <a:pathLst>
                  <a:path w="6165" h="6385" extrusionOk="0">
                    <a:moveTo>
                      <a:pt x="3092" y="6385"/>
                    </a:moveTo>
                    <a:cubicBezTo>
                      <a:pt x="7164" y="6385"/>
                      <a:pt x="7215" y="0"/>
                      <a:pt x="3092" y="0"/>
                    </a:cubicBezTo>
                    <a:cubicBezTo>
                      <a:pt x="-1031" y="0"/>
                      <a:pt x="-1031" y="6385"/>
                      <a:pt x="3092" y="6385"/>
                    </a:cubicBezTo>
                    <a:lnTo>
                      <a:pt x="3092" y="638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8"/>
              <p:cNvSpPr/>
              <p:nvPr/>
            </p:nvSpPr>
            <p:spPr>
              <a:xfrm>
                <a:off x="314050" y="1009402"/>
                <a:ext cx="11293" cy="11664"/>
              </a:xfrm>
              <a:custGeom>
                <a:avLst/>
                <a:gdLst/>
                <a:ahLst/>
                <a:cxnLst/>
                <a:rect l="l" t="t" r="r" b="b"/>
                <a:pathLst>
                  <a:path w="11293" h="11664" extrusionOk="0">
                    <a:moveTo>
                      <a:pt x="5656" y="11664"/>
                    </a:moveTo>
                    <a:cubicBezTo>
                      <a:pt x="13147" y="11664"/>
                      <a:pt x="13198" y="0"/>
                      <a:pt x="5656" y="0"/>
                    </a:cubicBezTo>
                    <a:cubicBezTo>
                      <a:pt x="-1885" y="0"/>
                      <a:pt x="-1885" y="11664"/>
                      <a:pt x="5656" y="11664"/>
                    </a:cubicBezTo>
                    <a:lnTo>
                      <a:pt x="5656" y="1166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8"/>
              <p:cNvSpPr/>
              <p:nvPr/>
            </p:nvSpPr>
            <p:spPr>
              <a:xfrm>
                <a:off x="326167" y="1038412"/>
                <a:ext cx="12518" cy="12971"/>
              </a:xfrm>
              <a:custGeom>
                <a:avLst/>
                <a:gdLst/>
                <a:ahLst/>
                <a:cxnLst/>
                <a:rect l="l" t="t" r="r" b="b"/>
                <a:pathLst>
                  <a:path w="12518" h="12971" extrusionOk="0">
                    <a:moveTo>
                      <a:pt x="6259" y="12971"/>
                    </a:moveTo>
                    <a:cubicBezTo>
                      <a:pt x="14605" y="12971"/>
                      <a:pt x="14605" y="0"/>
                      <a:pt x="6259" y="0"/>
                    </a:cubicBezTo>
                    <a:cubicBezTo>
                      <a:pt x="-2086" y="0"/>
                      <a:pt x="-2086" y="12971"/>
                      <a:pt x="6259" y="12971"/>
                    </a:cubicBezTo>
                    <a:lnTo>
                      <a:pt x="6259" y="1297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87" name="Google Shape;187;p8"/>
            <p:cNvPicPr preferRelativeResize="0"/>
            <p:nvPr/>
          </p:nvPicPr>
          <p:blipFill>
            <a:blip r:embed="rId5">
              <a:alphaModFix/>
            </a:blip>
            <a:stretch>
              <a:fillRect/>
            </a:stretch>
          </p:blipFill>
          <p:spPr>
            <a:xfrm>
              <a:off x="8398400" y="-647675"/>
              <a:ext cx="553525" cy="1968573"/>
            </a:xfrm>
            <a:prstGeom prst="rect">
              <a:avLst/>
            </a:prstGeom>
            <a:noFill/>
            <a:ln>
              <a:noFill/>
            </a:ln>
          </p:spPr>
        </p:pic>
        <p:sp>
          <p:nvSpPr>
            <p:cNvPr id="188" name="Google Shape;188;p8"/>
            <p:cNvSpPr/>
            <p:nvPr/>
          </p:nvSpPr>
          <p:spPr>
            <a:xfrm rot="10800000">
              <a:off x="8537867" y="3523668"/>
              <a:ext cx="146833" cy="1686579"/>
            </a:xfrm>
            <a:custGeom>
              <a:avLst/>
              <a:gdLst/>
              <a:ahLst/>
              <a:cxnLst/>
              <a:rect l="l" t="t" r="r" b="b"/>
              <a:pathLst>
                <a:path w="55461" h="637046" extrusionOk="0">
                  <a:moveTo>
                    <a:pt x="28061" y="9957"/>
                  </a:moveTo>
                  <a:cubicBezTo>
                    <a:pt x="21022" y="50278"/>
                    <a:pt x="17150" y="91304"/>
                    <a:pt x="13078" y="132027"/>
                  </a:cubicBezTo>
                  <a:cubicBezTo>
                    <a:pt x="9006" y="172349"/>
                    <a:pt x="5939" y="212772"/>
                    <a:pt x="3324" y="253194"/>
                  </a:cubicBezTo>
                  <a:cubicBezTo>
                    <a:pt x="-1854" y="334088"/>
                    <a:pt x="56" y="415234"/>
                    <a:pt x="2118" y="496229"/>
                  </a:cubicBezTo>
                  <a:cubicBezTo>
                    <a:pt x="3274" y="541729"/>
                    <a:pt x="4179" y="587229"/>
                    <a:pt x="6040" y="632729"/>
                  </a:cubicBezTo>
                  <a:cubicBezTo>
                    <a:pt x="6291" y="638461"/>
                    <a:pt x="15090" y="638511"/>
                    <a:pt x="14989" y="632729"/>
                  </a:cubicBezTo>
                  <a:cubicBezTo>
                    <a:pt x="13480" y="551533"/>
                    <a:pt x="14989" y="470488"/>
                    <a:pt x="21474" y="389543"/>
                  </a:cubicBezTo>
                  <a:cubicBezTo>
                    <a:pt x="27910" y="309453"/>
                    <a:pt x="33139" y="229262"/>
                    <a:pt x="40881" y="149323"/>
                  </a:cubicBezTo>
                  <a:cubicBezTo>
                    <a:pt x="45255" y="104074"/>
                    <a:pt x="51439" y="58976"/>
                    <a:pt x="55411" y="13677"/>
                  </a:cubicBezTo>
                  <a:cubicBezTo>
                    <a:pt x="56768" y="-1858"/>
                    <a:pt x="30675" y="-5579"/>
                    <a:pt x="27960" y="99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8"/>
            <p:cNvSpPr/>
            <p:nvPr/>
          </p:nvSpPr>
          <p:spPr>
            <a:xfrm>
              <a:off x="8720508" y="-938795"/>
              <a:ext cx="459745" cy="6100566"/>
            </a:xfrm>
            <a:custGeom>
              <a:avLst/>
              <a:gdLst/>
              <a:ahLst/>
              <a:cxnLst/>
              <a:rect l="l" t="t" r="r" b="b"/>
              <a:pathLst>
                <a:path w="246512" h="3271081" extrusionOk="0">
                  <a:moveTo>
                    <a:pt x="240159" y="1661"/>
                  </a:moveTo>
                  <a:cubicBezTo>
                    <a:pt x="188247" y="92815"/>
                    <a:pt x="140241" y="186350"/>
                    <a:pt x="96426" y="281696"/>
                  </a:cubicBezTo>
                  <a:cubicBezTo>
                    <a:pt x="75186" y="327797"/>
                    <a:pt x="54993" y="374374"/>
                    <a:pt x="35657" y="421332"/>
                  </a:cubicBezTo>
                  <a:cubicBezTo>
                    <a:pt x="17369" y="465814"/>
                    <a:pt x="-3872" y="512010"/>
                    <a:pt x="605" y="561254"/>
                  </a:cubicBezTo>
                  <a:cubicBezTo>
                    <a:pt x="2891" y="585734"/>
                    <a:pt x="10035" y="609356"/>
                    <a:pt x="16512" y="632978"/>
                  </a:cubicBezTo>
                  <a:cubicBezTo>
                    <a:pt x="23274" y="658028"/>
                    <a:pt x="28799" y="683365"/>
                    <a:pt x="33180" y="708892"/>
                  </a:cubicBezTo>
                  <a:cubicBezTo>
                    <a:pt x="42420" y="762708"/>
                    <a:pt x="46706" y="817286"/>
                    <a:pt x="49563" y="871865"/>
                  </a:cubicBezTo>
                  <a:cubicBezTo>
                    <a:pt x="55278" y="981021"/>
                    <a:pt x="57660" y="1090178"/>
                    <a:pt x="55850" y="1199525"/>
                  </a:cubicBezTo>
                  <a:cubicBezTo>
                    <a:pt x="52230" y="1419647"/>
                    <a:pt x="37371" y="1639389"/>
                    <a:pt x="35943" y="1859512"/>
                  </a:cubicBezTo>
                  <a:cubicBezTo>
                    <a:pt x="34514" y="2079635"/>
                    <a:pt x="40800" y="2299758"/>
                    <a:pt x="43182" y="2519785"/>
                  </a:cubicBezTo>
                  <a:cubicBezTo>
                    <a:pt x="45563" y="2739813"/>
                    <a:pt x="48992" y="2959554"/>
                    <a:pt x="38800" y="3179486"/>
                  </a:cubicBezTo>
                  <a:cubicBezTo>
                    <a:pt x="37467" y="3207490"/>
                    <a:pt x="36038" y="3235493"/>
                    <a:pt x="34704" y="3263402"/>
                  </a:cubicBezTo>
                  <a:cubicBezTo>
                    <a:pt x="34228" y="3273784"/>
                    <a:pt x="49849" y="3273498"/>
                    <a:pt x="50706" y="3263402"/>
                  </a:cubicBezTo>
                  <a:cubicBezTo>
                    <a:pt x="69852" y="3045660"/>
                    <a:pt x="65661" y="2825442"/>
                    <a:pt x="59850" y="2607129"/>
                  </a:cubicBezTo>
                  <a:cubicBezTo>
                    <a:pt x="54135" y="2389102"/>
                    <a:pt x="40419" y="2171456"/>
                    <a:pt x="39086" y="1953333"/>
                  </a:cubicBezTo>
                  <a:cubicBezTo>
                    <a:pt x="37752" y="1734163"/>
                    <a:pt x="48706" y="1515469"/>
                    <a:pt x="57183" y="1296489"/>
                  </a:cubicBezTo>
                  <a:cubicBezTo>
                    <a:pt x="61374" y="1187618"/>
                    <a:pt x="64613" y="1078748"/>
                    <a:pt x="64327" y="969782"/>
                  </a:cubicBezTo>
                  <a:cubicBezTo>
                    <a:pt x="63946" y="865959"/>
                    <a:pt x="58231" y="761660"/>
                    <a:pt x="32990" y="660505"/>
                  </a:cubicBezTo>
                  <a:cubicBezTo>
                    <a:pt x="19655" y="607165"/>
                    <a:pt x="-824" y="556778"/>
                    <a:pt x="14226" y="501342"/>
                  </a:cubicBezTo>
                  <a:cubicBezTo>
                    <a:pt x="27751" y="451526"/>
                    <a:pt x="51564" y="403520"/>
                    <a:pt x="72138" y="356276"/>
                  </a:cubicBezTo>
                  <a:cubicBezTo>
                    <a:pt x="114143" y="260074"/>
                    <a:pt x="159768" y="165491"/>
                    <a:pt x="209298" y="72908"/>
                  </a:cubicBezTo>
                  <a:cubicBezTo>
                    <a:pt x="221394" y="50238"/>
                    <a:pt x="233682" y="27569"/>
                    <a:pt x="246064" y="5090"/>
                  </a:cubicBezTo>
                  <a:cubicBezTo>
                    <a:pt x="248160" y="1280"/>
                    <a:pt x="242349" y="-2149"/>
                    <a:pt x="240254" y="166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0" name="Google Shape;190;p8"/>
            <p:cNvGrpSpPr/>
            <p:nvPr/>
          </p:nvGrpSpPr>
          <p:grpSpPr>
            <a:xfrm>
              <a:off x="4265545" y="4376818"/>
              <a:ext cx="612909" cy="766684"/>
              <a:chOff x="7663808" y="5978673"/>
              <a:chExt cx="188009" cy="235179"/>
            </a:xfrm>
          </p:grpSpPr>
          <p:sp>
            <p:nvSpPr>
              <p:cNvPr id="191" name="Google Shape;191;p8"/>
              <p:cNvSpPr/>
              <p:nvPr/>
            </p:nvSpPr>
            <p:spPr>
              <a:xfrm>
                <a:off x="7788596" y="5978673"/>
                <a:ext cx="21630" cy="19985"/>
              </a:xfrm>
              <a:custGeom>
                <a:avLst/>
                <a:gdLst/>
                <a:ahLst/>
                <a:cxnLst/>
                <a:rect l="l" t="t" r="r" b="b"/>
                <a:pathLst>
                  <a:path w="21630" h="19985" extrusionOk="0">
                    <a:moveTo>
                      <a:pt x="12122" y="440"/>
                    </a:moveTo>
                    <a:cubicBezTo>
                      <a:pt x="11669" y="390"/>
                      <a:pt x="11267" y="339"/>
                      <a:pt x="10815" y="289"/>
                    </a:cubicBezTo>
                    <a:cubicBezTo>
                      <a:pt x="11669" y="390"/>
                      <a:pt x="12524" y="541"/>
                      <a:pt x="13378" y="641"/>
                    </a:cubicBezTo>
                    <a:cubicBezTo>
                      <a:pt x="13278" y="641"/>
                      <a:pt x="13127" y="541"/>
                      <a:pt x="13027" y="490"/>
                    </a:cubicBezTo>
                    <a:cubicBezTo>
                      <a:pt x="12926" y="490"/>
                      <a:pt x="12775" y="390"/>
                      <a:pt x="12675" y="339"/>
                    </a:cubicBezTo>
                    <a:cubicBezTo>
                      <a:pt x="10915" y="-113"/>
                      <a:pt x="9105" y="-113"/>
                      <a:pt x="7346" y="339"/>
                    </a:cubicBezTo>
                    <a:cubicBezTo>
                      <a:pt x="5636" y="792"/>
                      <a:pt x="4178" y="1697"/>
                      <a:pt x="2921" y="2903"/>
                    </a:cubicBezTo>
                    <a:cubicBezTo>
                      <a:pt x="2419" y="3557"/>
                      <a:pt x="1866" y="4261"/>
                      <a:pt x="1363" y="4915"/>
                    </a:cubicBezTo>
                    <a:cubicBezTo>
                      <a:pt x="458" y="6473"/>
                      <a:pt x="5" y="8183"/>
                      <a:pt x="5" y="9993"/>
                    </a:cubicBezTo>
                    <a:cubicBezTo>
                      <a:pt x="-45" y="11350"/>
                      <a:pt x="256" y="12657"/>
                      <a:pt x="860" y="13864"/>
                    </a:cubicBezTo>
                    <a:cubicBezTo>
                      <a:pt x="1262" y="15121"/>
                      <a:pt x="1966" y="16176"/>
                      <a:pt x="2921" y="17082"/>
                    </a:cubicBezTo>
                    <a:cubicBezTo>
                      <a:pt x="4178" y="18339"/>
                      <a:pt x="5636" y="19193"/>
                      <a:pt x="7346" y="19646"/>
                    </a:cubicBezTo>
                    <a:cubicBezTo>
                      <a:pt x="9105" y="20098"/>
                      <a:pt x="10915" y="20098"/>
                      <a:pt x="12675" y="19646"/>
                    </a:cubicBezTo>
                    <a:cubicBezTo>
                      <a:pt x="12775" y="19646"/>
                      <a:pt x="12926" y="19545"/>
                      <a:pt x="13027" y="19495"/>
                    </a:cubicBezTo>
                    <a:cubicBezTo>
                      <a:pt x="13127" y="19495"/>
                      <a:pt x="13278" y="19394"/>
                      <a:pt x="13378" y="19344"/>
                    </a:cubicBezTo>
                    <a:cubicBezTo>
                      <a:pt x="12524" y="19444"/>
                      <a:pt x="11669" y="19595"/>
                      <a:pt x="10815" y="19696"/>
                    </a:cubicBezTo>
                    <a:cubicBezTo>
                      <a:pt x="11267" y="19646"/>
                      <a:pt x="11669" y="19595"/>
                      <a:pt x="12122" y="19545"/>
                    </a:cubicBezTo>
                    <a:cubicBezTo>
                      <a:pt x="13429" y="19545"/>
                      <a:pt x="14686" y="19344"/>
                      <a:pt x="15792" y="18741"/>
                    </a:cubicBezTo>
                    <a:cubicBezTo>
                      <a:pt x="16999" y="18339"/>
                      <a:pt x="18004" y="17685"/>
                      <a:pt x="18859" y="16780"/>
                    </a:cubicBezTo>
                    <a:cubicBezTo>
                      <a:pt x="19814" y="15925"/>
                      <a:pt x="20468" y="14869"/>
                      <a:pt x="20820" y="13713"/>
                    </a:cubicBezTo>
                    <a:cubicBezTo>
                      <a:pt x="21423" y="12557"/>
                      <a:pt x="21674" y="11350"/>
                      <a:pt x="21624" y="10043"/>
                    </a:cubicBezTo>
                    <a:cubicBezTo>
                      <a:pt x="21523" y="9188"/>
                      <a:pt x="21373" y="8334"/>
                      <a:pt x="21272" y="7529"/>
                    </a:cubicBezTo>
                    <a:cubicBezTo>
                      <a:pt x="20820" y="5920"/>
                      <a:pt x="20015" y="4513"/>
                      <a:pt x="18809" y="3306"/>
                    </a:cubicBezTo>
                    <a:cubicBezTo>
                      <a:pt x="18155" y="2803"/>
                      <a:pt x="17501" y="2300"/>
                      <a:pt x="16898" y="1797"/>
                    </a:cubicBezTo>
                    <a:cubicBezTo>
                      <a:pt x="15390" y="943"/>
                      <a:pt x="13781" y="490"/>
                      <a:pt x="12072" y="490"/>
                    </a:cubicBezTo>
                    <a:lnTo>
                      <a:pt x="12072" y="49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8"/>
              <p:cNvSpPr/>
              <p:nvPr/>
            </p:nvSpPr>
            <p:spPr>
              <a:xfrm>
                <a:off x="7769559" y="6035623"/>
                <a:ext cx="11519" cy="11915"/>
              </a:xfrm>
              <a:custGeom>
                <a:avLst/>
                <a:gdLst/>
                <a:ahLst/>
                <a:cxnLst/>
                <a:rect l="l" t="t" r="r" b="b"/>
                <a:pathLst>
                  <a:path w="11519" h="11915" extrusionOk="0">
                    <a:moveTo>
                      <a:pt x="5769" y="11915"/>
                    </a:moveTo>
                    <a:cubicBezTo>
                      <a:pt x="13411" y="11915"/>
                      <a:pt x="13462" y="0"/>
                      <a:pt x="5769" y="0"/>
                    </a:cubicBezTo>
                    <a:cubicBezTo>
                      <a:pt x="-1923" y="0"/>
                      <a:pt x="-1923" y="11915"/>
                      <a:pt x="5769" y="11915"/>
                    </a:cubicBezTo>
                    <a:lnTo>
                      <a:pt x="5769" y="1191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8"/>
              <p:cNvSpPr/>
              <p:nvPr/>
            </p:nvSpPr>
            <p:spPr>
              <a:xfrm>
                <a:off x="7824913" y="6033763"/>
                <a:ext cx="15158" cy="15686"/>
              </a:xfrm>
              <a:custGeom>
                <a:avLst/>
                <a:gdLst/>
                <a:ahLst/>
                <a:cxnLst/>
                <a:rect l="l" t="t" r="r" b="b"/>
                <a:pathLst>
                  <a:path w="15158" h="15686" extrusionOk="0">
                    <a:moveTo>
                      <a:pt x="7579" y="15686"/>
                    </a:moveTo>
                    <a:cubicBezTo>
                      <a:pt x="17685" y="15686"/>
                      <a:pt x="17685" y="0"/>
                      <a:pt x="7579" y="0"/>
                    </a:cubicBezTo>
                    <a:cubicBezTo>
                      <a:pt x="-2526" y="0"/>
                      <a:pt x="-2526" y="15686"/>
                      <a:pt x="7579" y="15686"/>
                    </a:cubicBezTo>
                    <a:lnTo>
                      <a:pt x="7579" y="1568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8"/>
              <p:cNvSpPr/>
              <p:nvPr/>
            </p:nvSpPr>
            <p:spPr>
              <a:xfrm>
                <a:off x="7783416" y="6113200"/>
                <a:ext cx="19620" cy="17697"/>
              </a:xfrm>
              <a:custGeom>
                <a:avLst/>
                <a:gdLst/>
                <a:ahLst/>
                <a:cxnLst/>
                <a:rect l="l" t="t" r="r" b="b"/>
                <a:pathLst>
                  <a:path w="19620" h="17697" extrusionOk="0">
                    <a:moveTo>
                      <a:pt x="10967" y="201"/>
                    </a:moveTo>
                    <a:cubicBezTo>
                      <a:pt x="10263" y="151"/>
                      <a:pt x="9559" y="101"/>
                      <a:pt x="8855" y="0"/>
                    </a:cubicBezTo>
                    <a:cubicBezTo>
                      <a:pt x="7648" y="0"/>
                      <a:pt x="6492" y="201"/>
                      <a:pt x="5436" y="754"/>
                    </a:cubicBezTo>
                    <a:cubicBezTo>
                      <a:pt x="4330" y="1106"/>
                      <a:pt x="3375" y="1709"/>
                      <a:pt x="2570" y="2564"/>
                    </a:cubicBezTo>
                    <a:cubicBezTo>
                      <a:pt x="1716" y="3369"/>
                      <a:pt x="1112" y="4324"/>
                      <a:pt x="761" y="5430"/>
                    </a:cubicBezTo>
                    <a:cubicBezTo>
                      <a:pt x="208" y="6486"/>
                      <a:pt x="-44" y="7642"/>
                      <a:pt x="6" y="8849"/>
                    </a:cubicBezTo>
                    <a:cubicBezTo>
                      <a:pt x="107" y="9653"/>
                      <a:pt x="208" y="10407"/>
                      <a:pt x="308" y="11212"/>
                    </a:cubicBezTo>
                    <a:cubicBezTo>
                      <a:pt x="710" y="12720"/>
                      <a:pt x="1464" y="14027"/>
                      <a:pt x="2570" y="15133"/>
                    </a:cubicBezTo>
                    <a:cubicBezTo>
                      <a:pt x="3174" y="15586"/>
                      <a:pt x="3777" y="16038"/>
                      <a:pt x="4380" y="16491"/>
                    </a:cubicBezTo>
                    <a:cubicBezTo>
                      <a:pt x="5738" y="17295"/>
                      <a:pt x="7246" y="17697"/>
                      <a:pt x="8855" y="17697"/>
                    </a:cubicBezTo>
                    <a:cubicBezTo>
                      <a:pt x="9559" y="17647"/>
                      <a:pt x="10263" y="17597"/>
                      <a:pt x="10967" y="17496"/>
                    </a:cubicBezTo>
                    <a:cubicBezTo>
                      <a:pt x="12173" y="17496"/>
                      <a:pt x="13279" y="17295"/>
                      <a:pt x="14285" y="16742"/>
                    </a:cubicBezTo>
                    <a:cubicBezTo>
                      <a:pt x="15341" y="16390"/>
                      <a:pt x="16296" y="15787"/>
                      <a:pt x="17050" y="14932"/>
                    </a:cubicBezTo>
                    <a:cubicBezTo>
                      <a:pt x="17904" y="14127"/>
                      <a:pt x="18508" y="13223"/>
                      <a:pt x="18860" y="12167"/>
                    </a:cubicBezTo>
                    <a:cubicBezTo>
                      <a:pt x="19413" y="11111"/>
                      <a:pt x="19664" y="10005"/>
                      <a:pt x="19614" y="8849"/>
                    </a:cubicBezTo>
                    <a:cubicBezTo>
                      <a:pt x="19514" y="8094"/>
                      <a:pt x="19413" y="7290"/>
                      <a:pt x="19312" y="6536"/>
                    </a:cubicBezTo>
                    <a:cubicBezTo>
                      <a:pt x="18910" y="5078"/>
                      <a:pt x="18156" y="3771"/>
                      <a:pt x="17100" y="2715"/>
                    </a:cubicBezTo>
                    <a:cubicBezTo>
                      <a:pt x="16497" y="2262"/>
                      <a:pt x="15944" y="1810"/>
                      <a:pt x="15341" y="1358"/>
                    </a:cubicBezTo>
                    <a:cubicBezTo>
                      <a:pt x="13983" y="553"/>
                      <a:pt x="12525" y="201"/>
                      <a:pt x="10967" y="151"/>
                    </a:cubicBezTo>
                    <a:lnTo>
                      <a:pt x="10967" y="15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8"/>
              <p:cNvSpPr/>
              <p:nvPr/>
            </p:nvSpPr>
            <p:spPr>
              <a:xfrm>
                <a:off x="7715411" y="6126517"/>
                <a:ext cx="18174" cy="19463"/>
              </a:xfrm>
              <a:custGeom>
                <a:avLst/>
                <a:gdLst/>
                <a:ahLst/>
                <a:cxnLst/>
                <a:rect l="l" t="t" r="r" b="b"/>
                <a:pathLst>
                  <a:path w="18174" h="19463" extrusionOk="0">
                    <a:moveTo>
                      <a:pt x="1093" y="6039"/>
                    </a:moveTo>
                    <a:cubicBezTo>
                      <a:pt x="842" y="6693"/>
                      <a:pt x="591" y="7296"/>
                      <a:pt x="340" y="7950"/>
                    </a:cubicBezTo>
                    <a:cubicBezTo>
                      <a:pt x="-113" y="9558"/>
                      <a:pt x="-113" y="11168"/>
                      <a:pt x="340" y="12776"/>
                    </a:cubicBezTo>
                    <a:cubicBezTo>
                      <a:pt x="792" y="14335"/>
                      <a:pt x="1546" y="15642"/>
                      <a:pt x="2652" y="16798"/>
                    </a:cubicBezTo>
                    <a:cubicBezTo>
                      <a:pt x="3256" y="17251"/>
                      <a:pt x="3859" y="17753"/>
                      <a:pt x="4512" y="18206"/>
                    </a:cubicBezTo>
                    <a:cubicBezTo>
                      <a:pt x="5920" y="19010"/>
                      <a:pt x="7479" y="19463"/>
                      <a:pt x="9088" y="19463"/>
                    </a:cubicBezTo>
                    <a:cubicBezTo>
                      <a:pt x="10345" y="19463"/>
                      <a:pt x="11501" y="19262"/>
                      <a:pt x="12607" y="18659"/>
                    </a:cubicBezTo>
                    <a:cubicBezTo>
                      <a:pt x="13713" y="18307"/>
                      <a:pt x="14719" y="17653"/>
                      <a:pt x="15523" y="16798"/>
                    </a:cubicBezTo>
                    <a:cubicBezTo>
                      <a:pt x="16629" y="15642"/>
                      <a:pt x="17433" y="14335"/>
                      <a:pt x="17836" y="12776"/>
                    </a:cubicBezTo>
                    <a:cubicBezTo>
                      <a:pt x="18288" y="11168"/>
                      <a:pt x="18288" y="9558"/>
                      <a:pt x="17836" y="7950"/>
                    </a:cubicBezTo>
                    <a:cubicBezTo>
                      <a:pt x="17584" y="7296"/>
                      <a:pt x="17333" y="6693"/>
                      <a:pt x="17081" y="6039"/>
                    </a:cubicBezTo>
                    <a:cubicBezTo>
                      <a:pt x="16780" y="5386"/>
                      <a:pt x="16529" y="4732"/>
                      <a:pt x="16227" y="4078"/>
                    </a:cubicBezTo>
                    <a:cubicBezTo>
                      <a:pt x="15724" y="3123"/>
                      <a:pt x="14970" y="2319"/>
                      <a:pt x="14065" y="1766"/>
                    </a:cubicBezTo>
                    <a:cubicBezTo>
                      <a:pt x="13562" y="1263"/>
                      <a:pt x="12959" y="911"/>
                      <a:pt x="12255" y="710"/>
                    </a:cubicBezTo>
                    <a:cubicBezTo>
                      <a:pt x="11249" y="207"/>
                      <a:pt x="10194" y="-44"/>
                      <a:pt x="9037" y="6"/>
                    </a:cubicBezTo>
                    <a:cubicBezTo>
                      <a:pt x="8283" y="107"/>
                      <a:pt x="7579" y="207"/>
                      <a:pt x="6825" y="308"/>
                    </a:cubicBezTo>
                    <a:cubicBezTo>
                      <a:pt x="6171" y="610"/>
                      <a:pt x="5518" y="861"/>
                      <a:pt x="4864" y="1163"/>
                    </a:cubicBezTo>
                    <a:cubicBezTo>
                      <a:pt x="3909" y="1665"/>
                      <a:pt x="3105" y="2419"/>
                      <a:pt x="2552" y="3324"/>
                    </a:cubicBezTo>
                    <a:cubicBezTo>
                      <a:pt x="1797" y="4129"/>
                      <a:pt x="1345" y="5084"/>
                      <a:pt x="1044" y="6140"/>
                    </a:cubicBezTo>
                    <a:lnTo>
                      <a:pt x="1044" y="614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8"/>
              <p:cNvSpPr/>
              <p:nvPr/>
            </p:nvSpPr>
            <p:spPr>
              <a:xfrm>
                <a:off x="7768685" y="6077252"/>
                <a:ext cx="19469" cy="17496"/>
              </a:xfrm>
              <a:custGeom>
                <a:avLst/>
                <a:gdLst/>
                <a:ahLst/>
                <a:cxnLst/>
                <a:rect l="l" t="t" r="r" b="b"/>
                <a:pathLst>
                  <a:path w="19469" h="17496" extrusionOk="0">
                    <a:moveTo>
                      <a:pt x="10866" y="201"/>
                    </a:moveTo>
                    <a:cubicBezTo>
                      <a:pt x="10162" y="151"/>
                      <a:pt x="9458" y="101"/>
                      <a:pt x="8754" y="0"/>
                    </a:cubicBezTo>
                    <a:cubicBezTo>
                      <a:pt x="7548" y="0"/>
                      <a:pt x="6442" y="201"/>
                      <a:pt x="5386" y="754"/>
                    </a:cubicBezTo>
                    <a:cubicBezTo>
                      <a:pt x="4280" y="1106"/>
                      <a:pt x="3375" y="1709"/>
                      <a:pt x="2570" y="2564"/>
                    </a:cubicBezTo>
                    <a:cubicBezTo>
                      <a:pt x="1716" y="3369"/>
                      <a:pt x="1113" y="4324"/>
                      <a:pt x="761" y="5380"/>
                    </a:cubicBezTo>
                    <a:cubicBezTo>
                      <a:pt x="208" y="6436"/>
                      <a:pt x="-44" y="7541"/>
                      <a:pt x="6" y="8748"/>
                    </a:cubicBezTo>
                    <a:cubicBezTo>
                      <a:pt x="107" y="9502"/>
                      <a:pt x="208" y="10307"/>
                      <a:pt x="308" y="11061"/>
                    </a:cubicBezTo>
                    <a:cubicBezTo>
                      <a:pt x="710" y="12569"/>
                      <a:pt x="1464" y="13826"/>
                      <a:pt x="2570" y="14932"/>
                    </a:cubicBezTo>
                    <a:lnTo>
                      <a:pt x="4331" y="16289"/>
                    </a:lnTo>
                    <a:cubicBezTo>
                      <a:pt x="5688" y="17094"/>
                      <a:pt x="7196" y="17496"/>
                      <a:pt x="8754" y="17496"/>
                    </a:cubicBezTo>
                    <a:cubicBezTo>
                      <a:pt x="9458" y="17446"/>
                      <a:pt x="10162" y="17395"/>
                      <a:pt x="10866" y="17295"/>
                    </a:cubicBezTo>
                    <a:cubicBezTo>
                      <a:pt x="12073" y="17295"/>
                      <a:pt x="13179" y="17094"/>
                      <a:pt x="14185" y="16541"/>
                    </a:cubicBezTo>
                    <a:cubicBezTo>
                      <a:pt x="15240" y="16189"/>
                      <a:pt x="16196" y="15586"/>
                      <a:pt x="16949" y="14782"/>
                    </a:cubicBezTo>
                    <a:cubicBezTo>
                      <a:pt x="17804" y="14027"/>
                      <a:pt x="18357" y="13072"/>
                      <a:pt x="18710" y="12016"/>
                    </a:cubicBezTo>
                    <a:cubicBezTo>
                      <a:pt x="19263" y="11011"/>
                      <a:pt x="19514" y="9904"/>
                      <a:pt x="19463" y="8698"/>
                    </a:cubicBezTo>
                    <a:lnTo>
                      <a:pt x="19162" y="6436"/>
                    </a:lnTo>
                    <a:cubicBezTo>
                      <a:pt x="18760" y="4977"/>
                      <a:pt x="18006" y="3720"/>
                      <a:pt x="16949" y="2614"/>
                    </a:cubicBezTo>
                    <a:cubicBezTo>
                      <a:pt x="16346" y="2162"/>
                      <a:pt x="15793" y="1709"/>
                      <a:pt x="15190" y="1257"/>
                    </a:cubicBezTo>
                    <a:cubicBezTo>
                      <a:pt x="13832" y="503"/>
                      <a:pt x="12425" y="101"/>
                      <a:pt x="10866" y="101"/>
                    </a:cubicBezTo>
                    <a:lnTo>
                      <a:pt x="10866" y="1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8"/>
              <p:cNvSpPr/>
              <p:nvPr/>
            </p:nvSpPr>
            <p:spPr>
              <a:xfrm>
                <a:off x="7715223" y="6099826"/>
                <a:ext cx="10105" cy="10507"/>
              </a:xfrm>
              <a:custGeom>
                <a:avLst/>
                <a:gdLst/>
                <a:ahLst/>
                <a:cxnLst/>
                <a:rect l="l" t="t" r="r" b="b"/>
                <a:pathLst>
                  <a:path w="10105" h="10507" extrusionOk="0">
                    <a:moveTo>
                      <a:pt x="5053" y="10508"/>
                    </a:moveTo>
                    <a:cubicBezTo>
                      <a:pt x="11790" y="10508"/>
                      <a:pt x="11790" y="0"/>
                      <a:pt x="5053" y="0"/>
                    </a:cubicBezTo>
                    <a:cubicBezTo>
                      <a:pt x="-1684" y="0"/>
                      <a:pt x="-1684" y="10508"/>
                      <a:pt x="5053" y="10508"/>
                    </a:cubicBezTo>
                    <a:lnTo>
                      <a:pt x="5053" y="1050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8"/>
              <p:cNvSpPr/>
              <p:nvPr/>
            </p:nvSpPr>
            <p:spPr>
              <a:xfrm>
                <a:off x="7719383" y="6034065"/>
                <a:ext cx="14554" cy="15082"/>
              </a:xfrm>
              <a:custGeom>
                <a:avLst/>
                <a:gdLst/>
                <a:ahLst/>
                <a:cxnLst/>
                <a:rect l="l" t="t" r="r" b="b"/>
                <a:pathLst>
                  <a:path w="14554" h="15082" extrusionOk="0">
                    <a:moveTo>
                      <a:pt x="7277" y="15083"/>
                    </a:moveTo>
                    <a:cubicBezTo>
                      <a:pt x="16981" y="15083"/>
                      <a:pt x="16981" y="0"/>
                      <a:pt x="7277" y="0"/>
                    </a:cubicBezTo>
                    <a:cubicBezTo>
                      <a:pt x="-2426" y="0"/>
                      <a:pt x="-2426" y="15083"/>
                      <a:pt x="7277" y="15083"/>
                    </a:cubicBezTo>
                    <a:lnTo>
                      <a:pt x="7277" y="1508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8"/>
              <p:cNvSpPr/>
              <p:nvPr/>
            </p:nvSpPr>
            <p:spPr>
              <a:xfrm>
                <a:off x="7690173" y="5979415"/>
                <a:ext cx="17873" cy="18501"/>
              </a:xfrm>
              <a:custGeom>
                <a:avLst/>
                <a:gdLst/>
                <a:ahLst/>
                <a:cxnLst/>
                <a:rect l="l" t="t" r="r" b="b"/>
                <a:pathLst>
                  <a:path w="17873" h="18501" extrusionOk="0">
                    <a:moveTo>
                      <a:pt x="8937" y="18501"/>
                    </a:moveTo>
                    <a:cubicBezTo>
                      <a:pt x="20852" y="18501"/>
                      <a:pt x="20852" y="0"/>
                      <a:pt x="8937" y="0"/>
                    </a:cubicBezTo>
                    <a:cubicBezTo>
                      <a:pt x="-2979" y="0"/>
                      <a:pt x="-2979" y="18501"/>
                      <a:pt x="8937" y="18501"/>
                    </a:cubicBezTo>
                    <a:lnTo>
                      <a:pt x="8937" y="185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8"/>
              <p:cNvSpPr/>
              <p:nvPr/>
            </p:nvSpPr>
            <p:spPr>
              <a:xfrm>
                <a:off x="7663808" y="6047790"/>
                <a:ext cx="18559" cy="17194"/>
              </a:xfrm>
              <a:custGeom>
                <a:avLst/>
                <a:gdLst/>
                <a:ahLst/>
                <a:cxnLst/>
                <a:rect l="l" t="t" r="r" b="b"/>
                <a:pathLst>
                  <a:path w="18559" h="17194" extrusionOk="0">
                    <a:moveTo>
                      <a:pt x="2270" y="14178"/>
                    </a:moveTo>
                    <a:cubicBezTo>
                      <a:pt x="2270" y="14178"/>
                      <a:pt x="2471" y="14379"/>
                      <a:pt x="2572" y="14429"/>
                    </a:cubicBezTo>
                    <a:cubicBezTo>
                      <a:pt x="3074" y="14932"/>
                      <a:pt x="3628" y="15384"/>
                      <a:pt x="4281" y="15737"/>
                    </a:cubicBezTo>
                    <a:cubicBezTo>
                      <a:pt x="4934" y="16038"/>
                      <a:pt x="5588" y="16290"/>
                      <a:pt x="6242" y="16592"/>
                    </a:cubicBezTo>
                    <a:cubicBezTo>
                      <a:pt x="6242" y="16592"/>
                      <a:pt x="6342" y="16592"/>
                      <a:pt x="6393" y="16592"/>
                    </a:cubicBezTo>
                    <a:cubicBezTo>
                      <a:pt x="6493" y="16592"/>
                      <a:pt x="6544" y="16592"/>
                      <a:pt x="6644" y="16641"/>
                    </a:cubicBezTo>
                    <a:cubicBezTo>
                      <a:pt x="6996" y="16742"/>
                      <a:pt x="7348" y="16792"/>
                      <a:pt x="7700" y="16893"/>
                    </a:cubicBezTo>
                    <a:cubicBezTo>
                      <a:pt x="9208" y="17295"/>
                      <a:pt x="10767" y="17295"/>
                      <a:pt x="12275" y="16893"/>
                    </a:cubicBezTo>
                    <a:cubicBezTo>
                      <a:pt x="13733" y="16491"/>
                      <a:pt x="14990" y="15737"/>
                      <a:pt x="16046" y="14681"/>
                    </a:cubicBezTo>
                    <a:lnTo>
                      <a:pt x="17404" y="12921"/>
                    </a:lnTo>
                    <a:cubicBezTo>
                      <a:pt x="18157" y="11564"/>
                      <a:pt x="18560" y="10156"/>
                      <a:pt x="18560" y="8597"/>
                    </a:cubicBezTo>
                    <a:cubicBezTo>
                      <a:pt x="18560" y="7391"/>
                      <a:pt x="18358" y="6285"/>
                      <a:pt x="17806" y="5279"/>
                    </a:cubicBezTo>
                    <a:cubicBezTo>
                      <a:pt x="17454" y="4223"/>
                      <a:pt x="16850" y="3268"/>
                      <a:pt x="16046" y="2514"/>
                    </a:cubicBezTo>
                    <a:cubicBezTo>
                      <a:pt x="14990" y="1458"/>
                      <a:pt x="13683" y="704"/>
                      <a:pt x="12275" y="301"/>
                    </a:cubicBezTo>
                    <a:cubicBezTo>
                      <a:pt x="10767" y="-100"/>
                      <a:pt x="9208" y="-100"/>
                      <a:pt x="7700" y="301"/>
                    </a:cubicBezTo>
                    <a:cubicBezTo>
                      <a:pt x="7348" y="402"/>
                      <a:pt x="6996" y="452"/>
                      <a:pt x="6644" y="553"/>
                    </a:cubicBezTo>
                    <a:cubicBezTo>
                      <a:pt x="6544" y="553"/>
                      <a:pt x="6493" y="553"/>
                      <a:pt x="6393" y="603"/>
                    </a:cubicBezTo>
                    <a:cubicBezTo>
                      <a:pt x="4934" y="955"/>
                      <a:pt x="3628" y="1760"/>
                      <a:pt x="2572" y="2766"/>
                    </a:cubicBezTo>
                    <a:cubicBezTo>
                      <a:pt x="2471" y="2866"/>
                      <a:pt x="2371" y="2966"/>
                      <a:pt x="2270" y="3017"/>
                    </a:cubicBezTo>
                    <a:cubicBezTo>
                      <a:pt x="1516" y="3721"/>
                      <a:pt x="963" y="4575"/>
                      <a:pt x="661" y="5530"/>
                    </a:cubicBezTo>
                    <a:cubicBezTo>
                      <a:pt x="158" y="6486"/>
                      <a:pt x="-43" y="7491"/>
                      <a:pt x="7" y="8547"/>
                    </a:cubicBezTo>
                    <a:cubicBezTo>
                      <a:pt x="108" y="9251"/>
                      <a:pt x="209" y="9955"/>
                      <a:pt x="309" y="10608"/>
                    </a:cubicBezTo>
                    <a:cubicBezTo>
                      <a:pt x="661" y="11916"/>
                      <a:pt x="1365" y="13072"/>
                      <a:pt x="2321" y="14078"/>
                    </a:cubicBezTo>
                    <a:lnTo>
                      <a:pt x="2321" y="1407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8"/>
              <p:cNvSpPr/>
              <p:nvPr/>
            </p:nvSpPr>
            <p:spPr>
              <a:xfrm>
                <a:off x="7739569" y="5997011"/>
                <a:ext cx="20720" cy="21468"/>
              </a:xfrm>
              <a:custGeom>
                <a:avLst/>
                <a:gdLst/>
                <a:ahLst/>
                <a:cxnLst/>
                <a:rect l="l" t="t" r="r" b="b"/>
                <a:pathLst>
                  <a:path w="20720" h="21468" extrusionOk="0">
                    <a:moveTo>
                      <a:pt x="10369" y="21468"/>
                    </a:moveTo>
                    <a:cubicBezTo>
                      <a:pt x="24145" y="21468"/>
                      <a:pt x="24195" y="0"/>
                      <a:pt x="10369" y="0"/>
                    </a:cubicBezTo>
                    <a:cubicBezTo>
                      <a:pt x="-3456" y="0"/>
                      <a:pt x="-3456" y="21468"/>
                      <a:pt x="10369" y="21468"/>
                    </a:cubicBezTo>
                    <a:lnTo>
                      <a:pt x="10369" y="2146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8"/>
              <p:cNvSpPr/>
              <p:nvPr/>
            </p:nvSpPr>
            <p:spPr>
              <a:xfrm>
                <a:off x="7834265" y="6098167"/>
                <a:ext cx="17552" cy="18149"/>
              </a:xfrm>
              <a:custGeom>
                <a:avLst/>
                <a:gdLst/>
                <a:ahLst/>
                <a:cxnLst/>
                <a:rect l="l" t="t" r="r" b="b"/>
                <a:pathLst>
                  <a:path w="17552" h="18149" extrusionOk="0">
                    <a:moveTo>
                      <a:pt x="8786" y="18150"/>
                    </a:moveTo>
                    <a:cubicBezTo>
                      <a:pt x="20450" y="18150"/>
                      <a:pt x="20500" y="0"/>
                      <a:pt x="8786" y="0"/>
                    </a:cubicBezTo>
                    <a:cubicBezTo>
                      <a:pt x="-2929" y="0"/>
                      <a:pt x="-2929" y="18150"/>
                      <a:pt x="8786" y="18150"/>
                    </a:cubicBezTo>
                    <a:lnTo>
                      <a:pt x="8786" y="181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8"/>
              <p:cNvSpPr/>
              <p:nvPr/>
            </p:nvSpPr>
            <p:spPr>
              <a:xfrm>
                <a:off x="7783259" y="6199574"/>
                <a:ext cx="13782" cy="14278"/>
              </a:xfrm>
              <a:custGeom>
                <a:avLst/>
                <a:gdLst/>
                <a:ahLst/>
                <a:cxnLst/>
                <a:rect l="l" t="t" r="r" b="b"/>
                <a:pathLst>
                  <a:path w="13782" h="14278" extrusionOk="0">
                    <a:moveTo>
                      <a:pt x="6900" y="14279"/>
                    </a:moveTo>
                    <a:cubicBezTo>
                      <a:pt x="16051" y="14279"/>
                      <a:pt x="16101" y="0"/>
                      <a:pt x="6900" y="0"/>
                    </a:cubicBezTo>
                    <a:cubicBezTo>
                      <a:pt x="-2300" y="0"/>
                      <a:pt x="-2300" y="14279"/>
                      <a:pt x="6900" y="14279"/>
                    </a:cubicBezTo>
                    <a:lnTo>
                      <a:pt x="6900" y="1427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04" name="Google Shape;204;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5"/>
        <p:cNvGrpSpPr/>
        <p:nvPr/>
      </p:nvGrpSpPr>
      <p:grpSpPr>
        <a:xfrm>
          <a:off x="0" y="0"/>
          <a:ext cx="0" cy="0"/>
          <a:chOff x="0" y="0"/>
          <a:chExt cx="0" cy="0"/>
        </a:xfrm>
      </p:grpSpPr>
      <p:grpSp>
        <p:nvGrpSpPr>
          <p:cNvPr id="206" name="Google Shape;206;p9"/>
          <p:cNvGrpSpPr/>
          <p:nvPr/>
        </p:nvGrpSpPr>
        <p:grpSpPr>
          <a:xfrm>
            <a:off x="-5200650" y="-3710725"/>
            <a:ext cx="19345276" cy="11555457"/>
            <a:chOff x="-5200650" y="-3710725"/>
            <a:chExt cx="19345276" cy="11555457"/>
          </a:xfrm>
        </p:grpSpPr>
        <p:pic>
          <p:nvPicPr>
            <p:cNvPr id="207" name="Google Shape;207;p9"/>
            <p:cNvPicPr preferRelativeResize="0"/>
            <p:nvPr/>
          </p:nvPicPr>
          <p:blipFill>
            <a:blip r:embed="rId2">
              <a:alphaModFix/>
            </a:blip>
            <a:stretch>
              <a:fillRect/>
            </a:stretch>
          </p:blipFill>
          <p:spPr>
            <a:xfrm flipH="1">
              <a:off x="-1724025" y="-3710725"/>
              <a:ext cx="12535127" cy="4768000"/>
            </a:xfrm>
            <a:prstGeom prst="rect">
              <a:avLst/>
            </a:prstGeom>
            <a:noFill/>
            <a:ln>
              <a:noFill/>
            </a:ln>
          </p:spPr>
        </p:pic>
        <p:pic>
          <p:nvPicPr>
            <p:cNvPr id="208" name="Google Shape;208;p9"/>
            <p:cNvPicPr preferRelativeResize="0"/>
            <p:nvPr/>
          </p:nvPicPr>
          <p:blipFill>
            <a:blip r:embed="rId3">
              <a:alphaModFix/>
            </a:blip>
            <a:stretch>
              <a:fillRect/>
            </a:stretch>
          </p:blipFill>
          <p:spPr>
            <a:xfrm>
              <a:off x="6457950" y="-1451800"/>
              <a:ext cx="7686676" cy="3250325"/>
            </a:xfrm>
            <a:prstGeom prst="rect">
              <a:avLst/>
            </a:prstGeom>
            <a:noFill/>
            <a:ln>
              <a:noFill/>
            </a:ln>
          </p:spPr>
        </p:pic>
        <p:pic>
          <p:nvPicPr>
            <p:cNvPr id="209" name="Google Shape;209;p9"/>
            <p:cNvPicPr preferRelativeResize="0"/>
            <p:nvPr/>
          </p:nvPicPr>
          <p:blipFill>
            <a:blip r:embed="rId4">
              <a:alphaModFix/>
            </a:blip>
            <a:stretch>
              <a:fillRect/>
            </a:stretch>
          </p:blipFill>
          <p:spPr>
            <a:xfrm>
              <a:off x="-5200650" y="3432870"/>
              <a:ext cx="9144003" cy="4259462"/>
            </a:xfrm>
            <a:prstGeom prst="rect">
              <a:avLst/>
            </a:prstGeom>
            <a:noFill/>
            <a:ln>
              <a:noFill/>
            </a:ln>
          </p:spPr>
        </p:pic>
        <p:pic>
          <p:nvPicPr>
            <p:cNvPr id="210" name="Google Shape;210;p9"/>
            <p:cNvPicPr preferRelativeResize="0"/>
            <p:nvPr/>
          </p:nvPicPr>
          <p:blipFill>
            <a:blip r:embed="rId4">
              <a:alphaModFix/>
            </a:blip>
            <a:stretch>
              <a:fillRect/>
            </a:stretch>
          </p:blipFill>
          <p:spPr>
            <a:xfrm>
              <a:off x="3874750" y="3585270"/>
              <a:ext cx="9144003" cy="4259462"/>
            </a:xfrm>
            <a:prstGeom prst="rect">
              <a:avLst/>
            </a:prstGeom>
            <a:noFill/>
            <a:ln>
              <a:noFill/>
            </a:ln>
          </p:spPr>
        </p:pic>
        <p:pic>
          <p:nvPicPr>
            <p:cNvPr id="211" name="Google Shape;211;p9"/>
            <p:cNvPicPr preferRelativeResize="0"/>
            <p:nvPr/>
          </p:nvPicPr>
          <p:blipFill>
            <a:blip r:embed="rId5">
              <a:alphaModFix/>
            </a:blip>
            <a:stretch>
              <a:fillRect/>
            </a:stretch>
          </p:blipFill>
          <p:spPr>
            <a:xfrm>
              <a:off x="-396450" y="3995276"/>
              <a:ext cx="3905249" cy="1453025"/>
            </a:xfrm>
            <a:prstGeom prst="rect">
              <a:avLst/>
            </a:prstGeom>
            <a:noFill/>
            <a:ln>
              <a:noFill/>
            </a:ln>
          </p:spPr>
        </p:pic>
        <p:grpSp>
          <p:nvGrpSpPr>
            <p:cNvPr id="212" name="Google Shape;212;p9"/>
            <p:cNvGrpSpPr/>
            <p:nvPr/>
          </p:nvGrpSpPr>
          <p:grpSpPr>
            <a:xfrm>
              <a:off x="8268195" y="1894743"/>
              <a:ext cx="612909" cy="766684"/>
              <a:chOff x="7663808" y="5978673"/>
              <a:chExt cx="188009" cy="235179"/>
            </a:xfrm>
          </p:grpSpPr>
          <p:sp>
            <p:nvSpPr>
              <p:cNvPr id="213" name="Google Shape;213;p9"/>
              <p:cNvSpPr/>
              <p:nvPr/>
            </p:nvSpPr>
            <p:spPr>
              <a:xfrm>
                <a:off x="7788596" y="5978673"/>
                <a:ext cx="21630" cy="19985"/>
              </a:xfrm>
              <a:custGeom>
                <a:avLst/>
                <a:gdLst/>
                <a:ahLst/>
                <a:cxnLst/>
                <a:rect l="l" t="t" r="r" b="b"/>
                <a:pathLst>
                  <a:path w="21630" h="19985" extrusionOk="0">
                    <a:moveTo>
                      <a:pt x="12122" y="440"/>
                    </a:moveTo>
                    <a:cubicBezTo>
                      <a:pt x="11669" y="390"/>
                      <a:pt x="11267" y="339"/>
                      <a:pt x="10815" y="289"/>
                    </a:cubicBezTo>
                    <a:cubicBezTo>
                      <a:pt x="11669" y="390"/>
                      <a:pt x="12524" y="541"/>
                      <a:pt x="13378" y="641"/>
                    </a:cubicBezTo>
                    <a:cubicBezTo>
                      <a:pt x="13278" y="641"/>
                      <a:pt x="13127" y="541"/>
                      <a:pt x="13027" y="490"/>
                    </a:cubicBezTo>
                    <a:cubicBezTo>
                      <a:pt x="12926" y="490"/>
                      <a:pt x="12775" y="390"/>
                      <a:pt x="12675" y="339"/>
                    </a:cubicBezTo>
                    <a:cubicBezTo>
                      <a:pt x="10915" y="-113"/>
                      <a:pt x="9105" y="-113"/>
                      <a:pt x="7346" y="339"/>
                    </a:cubicBezTo>
                    <a:cubicBezTo>
                      <a:pt x="5636" y="792"/>
                      <a:pt x="4178" y="1697"/>
                      <a:pt x="2921" y="2903"/>
                    </a:cubicBezTo>
                    <a:cubicBezTo>
                      <a:pt x="2419" y="3557"/>
                      <a:pt x="1866" y="4261"/>
                      <a:pt x="1363" y="4915"/>
                    </a:cubicBezTo>
                    <a:cubicBezTo>
                      <a:pt x="458" y="6473"/>
                      <a:pt x="5" y="8183"/>
                      <a:pt x="5" y="9993"/>
                    </a:cubicBezTo>
                    <a:cubicBezTo>
                      <a:pt x="-45" y="11350"/>
                      <a:pt x="256" y="12657"/>
                      <a:pt x="860" y="13864"/>
                    </a:cubicBezTo>
                    <a:cubicBezTo>
                      <a:pt x="1262" y="15121"/>
                      <a:pt x="1966" y="16176"/>
                      <a:pt x="2921" y="17082"/>
                    </a:cubicBezTo>
                    <a:cubicBezTo>
                      <a:pt x="4178" y="18339"/>
                      <a:pt x="5636" y="19193"/>
                      <a:pt x="7346" y="19646"/>
                    </a:cubicBezTo>
                    <a:cubicBezTo>
                      <a:pt x="9105" y="20098"/>
                      <a:pt x="10915" y="20098"/>
                      <a:pt x="12675" y="19646"/>
                    </a:cubicBezTo>
                    <a:cubicBezTo>
                      <a:pt x="12775" y="19646"/>
                      <a:pt x="12926" y="19545"/>
                      <a:pt x="13027" y="19495"/>
                    </a:cubicBezTo>
                    <a:cubicBezTo>
                      <a:pt x="13127" y="19495"/>
                      <a:pt x="13278" y="19394"/>
                      <a:pt x="13378" y="19344"/>
                    </a:cubicBezTo>
                    <a:cubicBezTo>
                      <a:pt x="12524" y="19444"/>
                      <a:pt x="11669" y="19595"/>
                      <a:pt x="10815" y="19696"/>
                    </a:cubicBezTo>
                    <a:cubicBezTo>
                      <a:pt x="11267" y="19646"/>
                      <a:pt x="11669" y="19595"/>
                      <a:pt x="12122" y="19545"/>
                    </a:cubicBezTo>
                    <a:cubicBezTo>
                      <a:pt x="13429" y="19545"/>
                      <a:pt x="14686" y="19344"/>
                      <a:pt x="15792" y="18741"/>
                    </a:cubicBezTo>
                    <a:cubicBezTo>
                      <a:pt x="16999" y="18339"/>
                      <a:pt x="18004" y="17685"/>
                      <a:pt x="18859" y="16780"/>
                    </a:cubicBezTo>
                    <a:cubicBezTo>
                      <a:pt x="19814" y="15925"/>
                      <a:pt x="20468" y="14869"/>
                      <a:pt x="20820" y="13713"/>
                    </a:cubicBezTo>
                    <a:cubicBezTo>
                      <a:pt x="21423" y="12557"/>
                      <a:pt x="21674" y="11350"/>
                      <a:pt x="21624" y="10043"/>
                    </a:cubicBezTo>
                    <a:cubicBezTo>
                      <a:pt x="21523" y="9188"/>
                      <a:pt x="21373" y="8334"/>
                      <a:pt x="21272" y="7529"/>
                    </a:cubicBezTo>
                    <a:cubicBezTo>
                      <a:pt x="20820" y="5920"/>
                      <a:pt x="20015" y="4513"/>
                      <a:pt x="18809" y="3306"/>
                    </a:cubicBezTo>
                    <a:cubicBezTo>
                      <a:pt x="18155" y="2803"/>
                      <a:pt x="17501" y="2300"/>
                      <a:pt x="16898" y="1797"/>
                    </a:cubicBezTo>
                    <a:cubicBezTo>
                      <a:pt x="15390" y="943"/>
                      <a:pt x="13781" y="490"/>
                      <a:pt x="12072" y="490"/>
                    </a:cubicBezTo>
                    <a:lnTo>
                      <a:pt x="12072" y="49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9"/>
              <p:cNvSpPr/>
              <p:nvPr/>
            </p:nvSpPr>
            <p:spPr>
              <a:xfrm>
                <a:off x="7769559" y="6035623"/>
                <a:ext cx="11519" cy="11915"/>
              </a:xfrm>
              <a:custGeom>
                <a:avLst/>
                <a:gdLst/>
                <a:ahLst/>
                <a:cxnLst/>
                <a:rect l="l" t="t" r="r" b="b"/>
                <a:pathLst>
                  <a:path w="11519" h="11915" extrusionOk="0">
                    <a:moveTo>
                      <a:pt x="5769" y="11915"/>
                    </a:moveTo>
                    <a:cubicBezTo>
                      <a:pt x="13411" y="11915"/>
                      <a:pt x="13462" y="0"/>
                      <a:pt x="5769" y="0"/>
                    </a:cubicBezTo>
                    <a:cubicBezTo>
                      <a:pt x="-1923" y="0"/>
                      <a:pt x="-1923" y="11915"/>
                      <a:pt x="5769" y="11915"/>
                    </a:cubicBezTo>
                    <a:lnTo>
                      <a:pt x="5769" y="1191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9"/>
              <p:cNvSpPr/>
              <p:nvPr/>
            </p:nvSpPr>
            <p:spPr>
              <a:xfrm>
                <a:off x="7824913" y="6033763"/>
                <a:ext cx="15158" cy="15686"/>
              </a:xfrm>
              <a:custGeom>
                <a:avLst/>
                <a:gdLst/>
                <a:ahLst/>
                <a:cxnLst/>
                <a:rect l="l" t="t" r="r" b="b"/>
                <a:pathLst>
                  <a:path w="15158" h="15686" extrusionOk="0">
                    <a:moveTo>
                      <a:pt x="7579" y="15686"/>
                    </a:moveTo>
                    <a:cubicBezTo>
                      <a:pt x="17685" y="15686"/>
                      <a:pt x="17685" y="0"/>
                      <a:pt x="7579" y="0"/>
                    </a:cubicBezTo>
                    <a:cubicBezTo>
                      <a:pt x="-2526" y="0"/>
                      <a:pt x="-2526" y="15686"/>
                      <a:pt x="7579" y="15686"/>
                    </a:cubicBezTo>
                    <a:lnTo>
                      <a:pt x="7579" y="1568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9"/>
              <p:cNvSpPr/>
              <p:nvPr/>
            </p:nvSpPr>
            <p:spPr>
              <a:xfrm>
                <a:off x="7783416" y="6113200"/>
                <a:ext cx="19620" cy="17697"/>
              </a:xfrm>
              <a:custGeom>
                <a:avLst/>
                <a:gdLst/>
                <a:ahLst/>
                <a:cxnLst/>
                <a:rect l="l" t="t" r="r" b="b"/>
                <a:pathLst>
                  <a:path w="19620" h="17697" extrusionOk="0">
                    <a:moveTo>
                      <a:pt x="10967" y="201"/>
                    </a:moveTo>
                    <a:cubicBezTo>
                      <a:pt x="10263" y="151"/>
                      <a:pt x="9559" y="101"/>
                      <a:pt x="8855" y="0"/>
                    </a:cubicBezTo>
                    <a:cubicBezTo>
                      <a:pt x="7648" y="0"/>
                      <a:pt x="6492" y="201"/>
                      <a:pt x="5436" y="754"/>
                    </a:cubicBezTo>
                    <a:cubicBezTo>
                      <a:pt x="4330" y="1106"/>
                      <a:pt x="3375" y="1709"/>
                      <a:pt x="2570" y="2564"/>
                    </a:cubicBezTo>
                    <a:cubicBezTo>
                      <a:pt x="1716" y="3369"/>
                      <a:pt x="1112" y="4324"/>
                      <a:pt x="761" y="5430"/>
                    </a:cubicBezTo>
                    <a:cubicBezTo>
                      <a:pt x="208" y="6486"/>
                      <a:pt x="-44" y="7642"/>
                      <a:pt x="6" y="8849"/>
                    </a:cubicBezTo>
                    <a:cubicBezTo>
                      <a:pt x="107" y="9653"/>
                      <a:pt x="208" y="10407"/>
                      <a:pt x="308" y="11212"/>
                    </a:cubicBezTo>
                    <a:cubicBezTo>
                      <a:pt x="710" y="12720"/>
                      <a:pt x="1464" y="14027"/>
                      <a:pt x="2570" y="15133"/>
                    </a:cubicBezTo>
                    <a:cubicBezTo>
                      <a:pt x="3174" y="15586"/>
                      <a:pt x="3777" y="16038"/>
                      <a:pt x="4380" y="16491"/>
                    </a:cubicBezTo>
                    <a:cubicBezTo>
                      <a:pt x="5738" y="17295"/>
                      <a:pt x="7246" y="17697"/>
                      <a:pt x="8855" y="17697"/>
                    </a:cubicBezTo>
                    <a:cubicBezTo>
                      <a:pt x="9559" y="17647"/>
                      <a:pt x="10263" y="17597"/>
                      <a:pt x="10967" y="17496"/>
                    </a:cubicBezTo>
                    <a:cubicBezTo>
                      <a:pt x="12173" y="17496"/>
                      <a:pt x="13279" y="17295"/>
                      <a:pt x="14285" y="16742"/>
                    </a:cubicBezTo>
                    <a:cubicBezTo>
                      <a:pt x="15341" y="16390"/>
                      <a:pt x="16296" y="15787"/>
                      <a:pt x="17050" y="14932"/>
                    </a:cubicBezTo>
                    <a:cubicBezTo>
                      <a:pt x="17904" y="14127"/>
                      <a:pt x="18508" y="13223"/>
                      <a:pt x="18860" y="12167"/>
                    </a:cubicBezTo>
                    <a:cubicBezTo>
                      <a:pt x="19413" y="11111"/>
                      <a:pt x="19664" y="10005"/>
                      <a:pt x="19614" y="8849"/>
                    </a:cubicBezTo>
                    <a:cubicBezTo>
                      <a:pt x="19514" y="8094"/>
                      <a:pt x="19413" y="7290"/>
                      <a:pt x="19312" y="6536"/>
                    </a:cubicBezTo>
                    <a:cubicBezTo>
                      <a:pt x="18910" y="5078"/>
                      <a:pt x="18156" y="3771"/>
                      <a:pt x="17100" y="2715"/>
                    </a:cubicBezTo>
                    <a:cubicBezTo>
                      <a:pt x="16497" y="2262"/>
                      <a:pt x="15944" y="1810"/>
                      <a:pt x="15341" y="1358"/>
                    </a:cubicBezTo>
                    <a:cubicBezTo>
                      <a:pt x="13983" y="553"/>
                      <a:pt x="12525" y="201"/>
                      <a:pt x="10967" y="151"/>
                    </a:cubicBezTo>
                    <a:lnTo>
                      <a:pt x="10967" y="15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9"/>
              <p:cNvSpPr/>
              <p:nvPr/>
            </p:nvSpPr>
            <p:spPr>
              <a:xfrm>
                <a:off x="7715411" y="6126517"/>
                <a:ext cx="18174" cy="19463"/>
              </a:xfrm>
              <a:custGeom>
                <a:avLst/>
                <a:gdLst/>
                <a:ahLst/>
                <a:cxnLst/>
                <a:rect l="l" t="t" r="r" b="b"/>
                <a:pathLst>
                  <a:path w="18174" h="19463" extrusionOk="0">
                    <a:moveTo>
                      <a:pt x="1093" y="6039"/>
                    </a:moveTo>
                    <a:cubicBezTo>
                      <a:pt x="842" y="6693"/>
                      <a:pt x="591" y="7296"/>
                      <a:pt x="340" y="7950"/>
                    </a:cubicBezTo>
                    <a:cubicBezTo>
                      <a:pt x="-113" y="9558"/>
                      <a:pt x="-113" y="11168"/>
                      <a:pt x="340" y="12776"/>
                    </a:cubicBezTo>
                    <a:cubicBezTo>
                      <a:pt x="792" y="14335"/>
                      <a:pt x="1546" y="15642"/>
                      <a:pt x="2652" y="16798"/>
                    </a:cubicBezTo>
                    <a:cubicBezTo>
                      <a:pt x="3256" y="17251"/>
                      <a:pt x="3859" y="17753"/>
                      <a:pt x="4512" y="18206"/>
                    </a:cubicBezTo>
                    <a:cubicBezTo>
                      <a:pt x="5920" y="19010"/>
                      <a:pt x="7479" y="19463"/>
                      <a:pt x="9088" y="19463"/>
                    </a:cubicBezTo>
                    <a:cubicBezTo>
                      <a:pt x="10345" y="19463"/>
                      <a:pt x="11501" y="19262"/>
                      <a:pt x="12607" y="18659"/>
                    </a:cubicBezTo>
                    <a:cubicBezTo>
                      <a:pt x="13713" y="18307"/>
                      <a:pt x="14719" y="17653"/>
                      <a:pt x="15523" y="16798"/>
                    </a:cubicBezTo>
                    <a:cubicBezTo>
                      <a:pt x="16629" y="15642"/>
                      <a:pt x="17433" y="14335"/>
                      <a:pt x="17836" y="12776"/>
                    </a:cubicBezTo>
                    <a:cubicBezTo>
                      <a:pt x="18288" y="11168"/>
                      <a:pt x="18288" y="9558"/>
                      <a:pt x="17836" y="7950"/>
                    </a:cubicBezTo>
                    <a:cubicBezTo>
                      <a:pt x="17584" y="7296"/>
                      <a:pt x="17333" y="6693"/>
                      <a:pt x="17081" y="6039"/>
                    </a:cubicBezTo>
                    <a:cubicBezTo>
                      <a:pt x="16780" y="5386"/>
                      <a:pt x="16529" y="4732"/>
                      <a:pt x="16227" y="4078"/>
                    </a:cubicBezTo>
                    <a:cubicBezTo>
                      <a:pt x="15724" y="3123"/>
                      <a:pt x="14970" y="2319"/>
                      <a:pt x="14065" y="1766"/>
                    </a:cubicBezTo>
                    <a:cubicBezTo>
                      <a:pt x="13562" y="1263"/>
                      <a:pt x="12959" y="911"/>
                      <a:pt x="12255" y="710"/>
                    </a:cubicBezTo>
                    <a:cubicBezTo>
                      <a:pt x="11249" y="207"/>
                      <a:pt x="10194" y="-44"/>
                      <a:pt x="9037" y="6"/>
                    </a:cubicBezTo>
                    <a:cubicBezTo>
                      <a:pt x="8283" y="107"/>
                      <a:pt x="7579" y="207"/>
                      <a:pt x="6825" y="308"/>
                    </a:cubicBezTo>
                    <a:cubicBezTo>
                      <a:pt x="6171" y="610"/>
                      <a:pt x="5518" y="861"/>
                      <a:pt x="4864" y="1163"/>
                    </a:cubicBezTo>
                    <a:cubicBezTo>
                      <a:pt x="3909" y="1665"/>
                      <a:pt x="3105" y="2419"/>
                      <a:pt x="2552" y="3324"/>
                    </a:cubicBezTo>
                    <a:cubicBezTo>
                      <a:pt x="1797" y="4129"/>
                      <a:pt x="1345" y="5084"/>
                      <a:pt x="1044" y="6140"/>
                    </a:cubicBezTo>
                    <a:lnTo>
                      <a:pt x="1044" y="614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9"/>
              <p:cNvSpPr/>
              <p:nvPr/>
            </p:nvSpPr>
            <p:spPr>
              <a:xfrm>
                <a:off x="7768685" y="6077252"/>
                <a:ext cx="19469" cy="17496"/>
              </a:xfrm>
              <a:custGeom>
                <a:avLst/>
                <a:gdLst/>
                <a:ahLst/>
                <a:cxnLst/>
                <a:rect l="l" t="t" r="r" b="b"/>
                <a:pathLst>
                  <a:path w="19469" h="17496" extrusionOk="0">
                    <a:moveTo>
                      <a:pt x="10866" y="201"/>
                    </a:moveTo>
                    <a:cubicBezTo>
                      <a:pt x="10162" y="151"/>
                      <a:pt x="9458" y="101"/>
                      <a:pt x="8754" y="0"/>
                    </a:cubicBezTo>
                    <a:cubicBezTo>
                      <a:pt x="7548" y="0"/>
                      <a:pt x="6442" y="201"/>
                      <a:pt x="5386" y="754"/>
                    </a:cubicBezTo>
                    <a:cubicBezTo>
                      <a:pt x="4280" y="1106"/>
                      <a:pt x="3375" y="1709"/>
                      <a:pt x="2570" y="2564"/>
                    </a:cubicBezTo>
                    <a:cubicBezTo>
                      <a:pt x="1716" y="3369"/>
                      <a:pt x="1113" y="4324"/>
                      <a:pt x="761" y="5380"/>
                    </a:cubicBezTo>
                    <a:cubicBezTo>
                      <a:pt x="208" y="6436"/>
                      <a:pt x="-44" y="7541"/>
                      <a:pt x="6" y="8748"/>
                    </a:cubicBezTo>
                    <a:cubicBezTo>
                      <a:pt x="107" y="9502"/>
                      <a:pt x="208" y="10307"/>
                      <a:pt x="308" y="11061"/>
                    </a:cubicBezTo>
                    <a:cubicBezTo>
                      <a:pt x="710" y="12569"/>
                      <a:pt x="1464" y="13826"/>
                      <a:pt x="2570" y="14932"/>
                    </a:cubicBezTo>
                    <a:lnTo>
                      <a:pt x="4331" y="16289"/>
                    </a:lnTo>
                    <a:cubicBezTo>
                      <a:pt x="5688" y="17094"/>
                      <a:pt x="7196" y="17496"/>
                      <a:pt x="8754" y="17496"/>
                    </a:cubicBezTo>
                    <a:cubicBezTo>
                      <a:pt x="9458" y="17446"/>
                      <a:pt x="10162" y="17395"/>
                      <a:pt x="10866" y="17295"/>
                    </a:cubicBezTo>
                    <a:cubicBezTo>
                      <a:pt x="12073" y="17295"/>
                      <a:pt x="13179" y="17094"/>
                      <a:pt x="14185" y="16541"/>
                    </a:cubicBezTo>
                    <a:cubicBezTo>
                      <a:pt x="15240" y="16189"/>
                      <a:pt x="16196" y="15586"/>
                      <a:pt x="16949" y="14782"/>
                    </a:cubicBezTo>
                    <a:cubicBezTo>
                      <a:pt x="17804" y="14027"/>
                      <a:pt x="18357" y="13072"/>
                      <a:pt x="18710" y="12016"/>
                    </a:cubicBezTo>
                    <a:cubicBezTo>
                      <a:pt x="19263" y="11011"/>
                      <a:pt x="19514" y="9904"/>
                      <a:pt x="19463" y="8698"/>
                    </a:cubicBezTo>
                    <a:lnTo>
                      <a:pt x="19162" y="6436"/>
                    </a:lnTo>
                    <a:cubicBezTo>
                      <a:pt x="18760" y="4977"/>
                      <a:pt x="18006" y="3720"/>
                      <a:pt x="16949" y="2614"/>
                    </a:cubicBezTo>
                    <a:cubicBezTo>
                      <a:pt x="16346" y="2162"/>
                      <a:pt x="15793" y="1709"/>
                      <a:pt x="15190" y="1257"/>
                    </a:cubicBezTo>
                    <a:cubicBezTo>
                      <a:pt x="13832" y="503"/>
                      <a:pt x="12425" y="101"/>
                      <a:pt x="10866" y="101"/>
                    </a:cubicBezTo>
                    <a:lnTo>
                      <a:pt x="10866" y="1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9"/>
              <p:cNvSpPr/>
              <p:nvPr/>
            </p:nvSpPr>
            <p:spPr>
              <a:xfrm>
                <a:off x="7715223" y="6099826"/>
                <a:ext cx="10105" cy="10507"/>
              </a:xfrm>
              <a:custGeom>
                <a:avLst/>
                <a:gdLst/>
                <a:ahLst/>
                <a:cxnLst/>
                <a:rect l="l" t="t" r="r" b="b"/>
                <a:pathLst>
                  <a:path w="10105" h="10507" extrusionOk="0">
                    <a:moveTo>
                      <a:pt x="5053" y="10508"/>
                    </a:moveTo>
                    <a:cubicBezTo>
                      <a:pt x="11790" y="10508"/>
                      <a:pt x="11790" y="0"/>
                      <a:pt x="5053" y="0"/>
                    </a:cubicBezTo>
                    <a:cubicBezTo>
                      <a:pt x="-1684" y="0"/>
                      <a:pt x="-1684" y="10508"/>
                      <a:pt x="5053" y="10508"/>
                    </a:cubicBezTo>
                    <a:lnTo>
                      <a:pt x="5053" y="1050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9"/>
              <p:cNvSpPr/>
              <p:nvPr/>
            </p:nvSpPr>
            <p:spPr>
              <a:xfrm>
                <a:off x="7719383" y="6034065"/>
                <a:ext cx="14554" cy="15082"/>
              </a:xfrm>
              <a:custGeom>
                <a:avLst/>
                <a:gdLst/>
                <a:ahLst/>
                <a:cxnLst/>
                <a:rect l="l" t="t" r="r" b="b"/>
                <a:pathLst>
                  <a:path w="14554" h="15082" extrusionOk="0">
                    <a:moveTo>
                      <a:pt x="7277" y="15083"/>
                    </a:moveTo>
                    <a:cubicBezTo>
                      <a:pt x="16981" y="15083"/>
                      <a:pt x="16981" y="0"/>
                      <a:pt x="7277" y="0"/>
                    </a:cubicBezTo>
                    <a:cubicBezTo>
                      <a:pt x="-2426" y="0"/>
                      <a:pt x="-2426" y="15083"/>
                      <a:pt x="7277" y="15083"/>
                    </a:cubicBezTo>
                    <a:lnTo>
                      <a:pt x="7277" y="1508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9"/>
              <p:cNvSpPr/>
              <p:nvPr/>
            </p:nvSpPr>
            <p:spPr>
              <a:xfrm>
                <a:off x="7690173" y="5979415"/>
                <a:ext cx="17873" cy="18501"/>
              </a:xfrm>
              <a:custGeom>
                <a:avLst/>
                <a:gdLst/>
                <a:ahLst/>
                <a:cxnLst/>
                <a:rect l="l" t="t" r="r" b="b"/>
                <a:pathLst>
                  <a:path w="17873" h="18501" extrusionOk="0">
                    <a:moveTo>
                      <a:pt x="8937" y="18501"/>
                    </a:moveTo>
                    <a:cubicBezTo>
                      <a:pt x="20852" y="18501"/>
                      <a:pt x="20852" y="0"/>
                      <a:pt x="8937" y="0"/>
                    </a:cubicBezTo>
                    <a:cubicBezTo>
                      <a:pt x="-2979" y="0"/>
                      <a:pt x="-2979" y="18501"/>
                      <a:pt x="8937" y="18501"/>
                    </a:cubicBezTo>
                    <a:lnTo>
                      <a:pt x="8937" y="185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9"/>
              <p:cNvSpPr/>
              <p:nvPr/>
            </p:nvSpPr>
            <p:spPr>
              <a:xfrm>
                <a:off x="7663808" y="6047790"/>
                <a:ext cx="18559" cy="17194"/>
              </a:xfrm>
              <a:custGeom>
                <a:avLst/>
                <a:gdLst/>
                <a:ahLst/>
                <a:cxnLst/>
                <a:rect l="l" t="t" r="r" b="b"/>
                <a:pathLst>
                  <a:path w="18559" h="17194" extrusionOk="0">
                    <a:moveTo>
                      <a:pt x="2270" y="14178"/>
                    </a:moveTo>
                    <a:cubicBezTo>
                      <a:pt x="2270" y="14178"/>
                      <a:pt x="2471" y="14379"/>
                      <a:pt x="2572" y="14429"/>
                    </a:cubicBezTo>
                    <a:cubicBezTo>
                      <a:pt x="3074" y="14932"/>
                      <a:pt x="3628" y="15384"/>
                      <a:pt x="4281" y="15737"/>
                    </a:cubicBezTo>
                    <a:cubicBezTo>
                      <a:pt x="4934" y="16038"/>
                      <a:pt x="5588" y="16290"/>
                      <a:pt x="6242" y="16592"/>
                    </a:cubicBezTo>
                    <a:cubicBezTo>
                      <a:pt x="6242" y="16592"/>
                      <a:pt x="6342" y="16592"/>
                      <a:pt x="6393" y="16592"/>
                    </a:cubicBezTo>
                    <a:cubicBezTo>
                      <a:pt x="6493" y="16592"/>
                      <a:pt x="6544" y="16592"/>
                      <a:pt x="6644" y="16641"/>
                    </a:cubicBezTo>
                    <a:cubicBezTo>
                      <a:pt x="6996" y="16742"/>
                      <a:pt x="7348" y="16792"/>
                      <a:pt x="7700" y="16893"/>
                    </a:cubicBezTo>
                    <a:cubicBezTo>
                      <a:pt x="9208" y="17295"/>
                      <a:pt x="10767" y="17295"/>
                      <a:pt x="12275" y="16893"/>
                    </a:cubicBezTo>
                    <a:cubicBezTo>
                      <a:pt x="13733" y="16491"/>
                      <a:pt x="14990" y="15737"/>
                      <a:pt x="16046" y="14681"/>
                    </a:cubicBezTo>
                    <a:lnTo>
                      <a:pt x="17404" y="12921"/>
                    </a:lnTo>
                    <a:cubicBezTo>
                      <a:pt x="18157" y="11564"/>
                      <a:pt x="18560" y="10156"/>
                      <a:pt x="18560" y="8597"/>
                    </a:cubicBezTo>
                    <a:cubicBezTo>
                      <a:pt x="18560" y="7391"/>
                      <a:pt x="18358" y="6285"/>
                      <a:pt x="17806" y="5279"/>
                    </a:cubicBezTo>
                    <a:cubicBezTo>
                      <a:pt x="17454" y="4223"/>
                      <a:pt x="16850" y="3268"/>
                      <a:pt x="16046" y="2514"/>
                    </a:cubicBezTo>
                    <a:cubicBezTo>
                      <a:pt x="14990" y="1458"/>
                      <a:pt x="13683" y="704"/>
                      <a:pt x="12275" y="301"/>
                    </a:cubicBezTo>
                    <a:cubicBezTo>
                      <a:pt x="10767" y="-100"/>
                      <a:pt x="9208" y="-100"/>
                      <a:pt x="7700" y="301"/>
                    </a:cubicBezTo>
                    <a:cubicBezTo>
                      <a:pt x="7348" y="402"/>
                      <a:pt x="6996" y="452"/>
                      <a:pt x="6644" y="553"/>
                    </a:cubicBezTo>
                    <a:cubicBezTo>
                      <a:pt x="6544" y="553"/>
                      <a:pt x="6493" y="553"/>
                      <a:pt x="6393" y="603"/>
                    </a:cubicBezTo>
                    <a:cubicBezTo>
                      <a:pt x="4934" y="955"/>
                      <a:pt x="3628" y="1760"/>
                      <a:pt x="2572" y="2766"/>
                    </a:cubicBezTo>
                    <a:cubicBezTo>
                      <a:pt x="2471" y="2866"/>
                      <a:pt x="2371" y="2966"/>
                      <a:pt x="2270" y="3017"/>
                    </a:cubicBezTo>
                    <a:cubicBezTo>
                      <a:pt x="1516" y="3721"/>
                      <a:pt x="963" y="4575"/>
                      <a:pt x="661" y="5530"/>
                    </a:cubicBezTo>
                    <a:cubicBezTo>
                      <a:pt x="158" y="6486"/>
                      <a:pt x="-43" y="7491"/>
                      <a:pt x="7" y="8547"/>
                    </a:cubicBezTo>
                    <a:cubicBezTo>
                      <a:pt x="108" y="9251"/>
                      <a:pt x="209" y="9955"/>
                      <a:pt x="309" y="10608"/>
                    </a:cubicBezTo>
                    <a:cubicBezTo>
                      <a:pt x="661" y="11916"/>
                      <a:pt x="1365" y="13072"/>
                      <a:pt x="2321" y="14078"/>
                    </a:cubicBezTo>
                    <a:lnTo>
                      <a:pt x="2321" y="1407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9"/>
              <p:cNvSpPr/>
              <p:nvPr/>
            </p:nvSpPr>
            <p:spPr>
              <a:xfrm>
                <a:off x="7739569" y="5997011"/>
                <a:ext cx="20720" cy="21468"/>
              </a:xfrm>
              <a:custGeom>
                <a:avLst/>
                <a:gdLst/>
                <a:ahLst/>
                <a:cxnLst/>
                <a:rect l="l" t="t" r="r" b="b"/>
                <a:pathLst>
                  <a:path w="20720" h="21468" extrusionOk="0">
                    <a:moveTo>
                      <a:pt x="10369" y="21468"/>
                    </a:moveTo>
                    <a:cubicBezTo>
                      <a:pt x="24145" y="21468"/>
                      <a:pt x="24195" y="0"/>
                      <a:pt x="10369" y="0"/>
                    </a:cubicBezTo>
                    <a:cubicBezTo>
                      <a:pt x="-3456" y="0"/>
                      <a:pt x="-3456" y="21468"/>
                      <a:pt x="10369" y="21468"/>
                    </a:cubicBezTo>
                    <a:lnTo>
                      <a:pt x="10369" y="2146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9"/>
              <p:cNvSpPr/>
              <p:nvPr/>
            </p:nvSpPr>
            <p:spPr>
              <a:xfrm>
                <a:off x="7834265" y="6098167"/>
                <a:ext cx="17552" cy="18149"/>
              </a:xfrm>
              <a:custGeom>
                <a:avLst/>
                <a:gdLst/>
                <a:ahLst/>
                <a:cxnLst/>
                <a:rect l="l" t="t" r="r" b="b"/>
                <a:pathLst>
                  <a:path w="17552" h="18149" extrusionOk="0">
                    <a:moveTo>
                      <a:pt x="8786" y="18150"/>
                    </a:moveTo>
                    <a:cubicBezTo>
                      <a:pt x="20450" y="18150"/>
                      <a:pt x="20500" y="0"/>
                      <a:pt x="8786" y="0"/>
                    </a:cubicBezTo>
                    <a:cubicBezTo>
                      <a:pt x="-2929" y="0"/>
                      <a:pt x="-2929" y="18150"/>
                      <a:pt x="8786" y="18150"/>
                    </a:cubicBezTo>
                    <a:lnTo>
                      <a:pt x="8786" y="181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9"/>
              <p:cNvSpPr/>
              <p:nvPr/>
            </p:nvSpPr>
            <p:spPr>
              <a:xfrm>
                <a:off x="7783259" y="6199574"/>
                <a:ext cx="13782" cy="14278"/>
              </a:xfrm>
              <a:custGeom>
                <a:avLst/>
                <a:gdLst/>
                <a:ahLst/>
                <a:cxnLst/>
                <a:rect l="l" t="t" r="r" b="b"/>
                <a:pathLst>
                  <a:path w="13782" h="14278" extrusionOk="0">
                    <a:moveTo>
                      <a:pt x="6900" y="14279"/>
                    </a:moveTo>
                    <a:cubicBezTo>
                      <a:pt x="16051" y="14279"/>
                      <a:pt x="16101" y="0"/>
                      <a:pt x="6900" y="0"/>
                    </a:cubicBezTo>
                    <a:cubicBezTo>
                      <a:pt x="-2300" y="0"/>
                      <a:pt x="-2300" y="14279"/>
                      <a:pt x="6900" y="14279"/>
                    </a:cubicBezTo>
                    <a:lnTo>
                      <a:pt x="6900" y="1427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6" name="Google Shape;226;p9"/>
            <p:cNvSpPr/>
            <p:nvPr/>
          </p:nvSpPr>
          <p:spPr>
            <a:xfrm rot="1694207">
              <a:off x="-391261" y="-948342"/>
              <a:ext cx="3086883" cy="6380282"/>
            </a:xfrm>
            <a:custGeom>
              <a:avLst/>
              <a:gdLst/>
              <a:ahLst/>
              <a:cxnLst/>
              <a:rect l="l" t="t" r="r" b="b"/>
              <a:pathLst>
                <a:path w="885124" h="1829464" extrusionOk="0">
                  <a:moveTo>
                    <a:pt x="884529" y="1824640"/>
                  </a:moveTo>
                  <a:cubicBezTo>
                    <a:pt x="795541" y="1706088"/>
                    <a:pt x="712182" y="1583464"/>
                    <a:pt x="634053" y="1457472"/>
                  </a:cubicBezTo>
                  <a:cubicBezTo>
                    <a:pt x="632243" y="1454556"/>
                    <a:pt x="630333" y="1451640"/>
                    <a:pt x="628473" y="1448724"/>
                  </a:cubicBezTo>
                  <a:cubicBezTo>
                    <a:pt x="630534" y="1436507"/>
                    <a:pt x="632545" y="1424340"/>
                    <a:pt x="634657" y="1412173"/>
                  </a:cubicBezTo>
                  <a:cubicBezTo>
                    <a:pt x="635411" y="1407699"/>
                    <a:pt x="635360" y="1405486"/>
                    <a:pt x="630534" y="1403827"/>
                  </a:cubicBezTo>
                  <a:cubicBezTo>
                    <a:pt x="626210" y="1402319"/>
                    <a:pt x="621333" y="1403928"/>
                    <a:pt x="617814" y="1406542"/>
                  </a:cubicBezTo>
                  <a:cubicBezTo>
                    <a:pt x="606452" y="1414888"/>
                    <a:pt x="611932" y="1429518"/>
                    <a:pt x="617663" y="1439574"/>
                  </a:cubicBezTo>
                  <a:cubicBezTo>
                    <a:pt x="619171" y="1442238"/>
                    <a:pt x="620730" y="1444853"/>
                    <a:pt x="622288" y="1447467"/>
                  </a:cubicBezTo>
                  <a:cubicBezTo>
                    <a:pt x="620831" y="1454254"/>
                    <a:pt x="619372" y="1461042"/>
                    <a:pt x="617964" y="1467829"/>
                  </a:cubicBezTo>
                  <a:cubicBezTo>
                    <a:pt x="548935" y="1382862"/>
                    <a:pt x="483073" y="1295834"/>
                    <a:pt x="423244" y="1204080"/>
                  </a:cubicBezTo>
                  <a:cubicBezTo>
                    <a:pt x="362913" y="1111571"/>
                    <a:pt x="307911" y="1015493"/>
                    <a:pt x="258892" y="916499"/>
                  </a:cubicBezTo>
                  <a:cubicBezTo>
                    <a:pt x="245266" y="888998"/>
                    <a:pt x="232346" y="861246"/>
                    <a:pt x="219475" y="833392"/>
                  </a:cubicBezTo>
                  <a:cubicBezTo>
                    <a:pt x="209872" y="812678"/>
                    <a:pt x="199414" y="792266"/>
                    <a:pt x="184935" y="774720"/>
                  </a:cubicBezTo>
                  <a:cubicBezTo>
                    <a:pt x="192125" y="756017"/>
                    <a:pt x="180712" y="737968"/>
                    <a:pt x="163920" y="728315"/>
                  </a:cubicBezTo>
                  <a:cubicBezTo>
                    <a:pt x="140089" y="714589"/>
                    <a:pt x="112386" y="717204"/>
                    <a:pt x="86042" y="715444"/>
                  </a:cubicBezTo>
                  <a:cubicBezTo>
                    <a:pt x="70305" y="714388"/>
                    <a:pt x="54418" y="711372"/>
                    <a:pt x="41396" y="701970"/>
                  </a:cubicBezTo>
                  <a:cubicBezTo>
                    <a:pt x="30084" y="693725"/>
                    <a:pt x="22392" y="681658"/>
                    <a:pt x="17414" y="668788"/>
                  </a:cubicBezTo>
                  <a:cubicBezTo>
                    <a:pt x="8063" y="644404"/>
                    <a:pt x="7309" y="617406"/>
                    <a:pt x="7359" y="591614"/>
                  </a:cubicBezTo>
                  <a:cubicBezTo>
                    <a:pt x="7460" y="554158"/>
                    <a:pt x="7460" y="516652"/>
                    <a:pt x="7510" y="479196"/>
                  </a:cubicBezTo>
                  <a:cubicBezTo>
                    <a:pt x="7610" y="404837"/>
                    <a:pt x="7711" y="330479"/>
                    <a:pt x="7761" y="256120"/>
                  </a:cubicBezTo>
                  <a:cubicBezTo>
                    <a:pt x="7862" y="171505"/>
                    <a:pt x="7912" y="86840"/>
                    <a:pt x="8013" y="2225"/>
                  </a:cubicBezTo>
                  <a:cubicBezTo>
                    <a:pt x="8013" y="-742"/>
                    <a:pt x="3437" y="-742"/>
                    <a:pt x="3437" y="2225"/>
                  </a:cubicBezTo>
                  <a:cubicBezTo>
                    <a:pt x="2683" y="143099"/>
                    <a:pt x="1929" y="283923"/>
                    <a:pt x="1175" y="424797"/>
                  </a:cubicBezTo>
                  <a:cubicBezTo>
                    <a:pt x="974" y="460443"/>
                    <a:pt x="823" y="496139"/>
                    <a:pt x="622" y="531785"/>
                  </a:cubicBezTo>
                  <a:cubicBezTo>
                    <a:pt x="471" y="562252"/>
                    <a:pt x="-1037" y="593072"/>
                    <a:pt x="1276" y="623489"/>
                  </a:cubicBezTo>
                  <a:cubicBezTo>
                    <a:pt x="2985" y="645761"/>
                    <a:pt x="7007" y="669240"/>
                    <a:pt x="19375" y="688295"/>
                  </a:cubicBezTo>
                  <a:cubicBezTo>
                    <a:pt x="32548" y="708606"/>
                    <a:pt x="53362" y="718612"/>
                    <a:pt x="76992" y="721276"/>
                  </a:cubicBezTo>
                  <a:cubicBezTo>
                    <a:pt x="106806" y="724595"/>
                    <a:pt x="141094" y="718159"/>
                    <a:pt x="166986" y="737164"/>
                  </a:cubicBezTo>
                  <a:cubicBezTo>
                    <a:pt x="177897" y="745208"/>
                    <a:pt x="184432" y="757375"/>
                    <a:pt x="181014" y="770145"/>
                  </a:cubicBezTo>
                  <a:cubicBezTo>
                    <a:pt x="178852" y="767731"/>
                    <a:pt x="176640" y="765369"/>
                    <a:pt x="174327" y="763106"/>
                  </a:cubicBezTo>
                  <a:cubicBezTo>
                    <a:pt x="173623" y="762402"/>
                    <a:pt x="172567" y="762453"/>
                    <a:pt x="171813" y="763106"/>
                  </a:cubicBezTo>
                  <a:cubicBezTo>
                    <a:pt x="162059" y="771904"/>
                    <a:pt x="152205" y="780602"/>
                    <a:pt x="142351" y="789250"/>
                  </a:cubicBezTo>
                  <a:cubicBezTo>
                    <a:pt x="141546" y="789954"/>
                    <a:pt x="141546" y="791512"/>
                    <a:pt x="142351" y="792216"/>
                  </a:cubicBezTo>
                  <a:cubicBezTo>
                    <a:pt x="157232" y="804483"/>
                    <a:pt x="175684" y="793322"/>
                    <a:pt x="183376" y="778239"/>
                  </a:cubicBezTo>
                  <a:cubicBezTo>
                    <a:pt x="190616" y="787188"/>
                    <a:pt x="196750" y="796942"/>
                    <a:pt x="202280" y="807048"/>
                  </a:cubicBezTo>
                  <a:cubicBezTo>
                    <a:pt x="215453" y="831230"/>
                    <a:pt x="225860" y="856972"/>
                    <a:pt x="237574" y="881909"/>
                  </a:cubicBezTo>
                  <a:cubicBezTo>
                    <a:pt x="261908" y="933643"/>
                    <a:pt x="287750" y="984623"/>
                    <a:pt x="315150" y="1034799"/>
                  </a:cubicBezTo>
                  <a:cubicBezTo>
                    <a:pt x="370454" y="1136056"/>
                    <a:pt x="432143" y="1233793"/>
                    <a:pt x="499564" y="1327407"/>
                  </a:cubicBezTo>
                  <a:cubicBezTo>
                    <a:pt x="536969" y="1379292"/>
                    <a:pt x="575833" y="1430323"/>
                    <a:pt x="617311" y="1478940"/>
                  </a:cubicBezTo>
                  <a:cubicBezTo>
                    <a:pt x="619071" y="1481001"/>
                    <a:pt x="623093" y="1479996"/>
                    <a:pt x="623545" y="1477281"/>
                  </a:cubicBezTo>
                  <a:cubicBezTo>
                    <a:pt x="624802" y="1470192"/>
                    <a:pt x="626009" y="1463053"/>
                    <a:pt x="627216" y="1455913"/>
                  </a:cubicBezTo>
                  <a:cubicBezTo>
                    <a:pt x="634908" y="1468684"/>
                    <a:pt x="642902" y="1481353"/>
                    <a:pt x="650745" y="1494023"/>
                  </a:cubicBezTo>
                  <a:cubicBezTo>
                    <a:pt x="696094" y="1567376"/>
                    <a:pt x="743756" y="1639271"/>
                    <a:pt x="793278" y="1709909"/>
                  </a:cubicBezTo>
                  <a:cubicBezTo>
                    <a:pt x="821181" y="1749728"/>
                    <a:pt x="849739" y="1789094"/>
                    <a:pt x="878798" y="1828059"/>
                  </a:cubicBezTo>
                  <a:cubicBezTo>
                    <a:pt x="881312" y="1831427"/>
                    <a:pt x="887043" y="1828109"/>
                    <a:pt x="884479" y="1824740"/>
                  </a:cubicBezTo>
                  <a:close/>
                  <a:moveTo>
                    <a:pt x="179002" y="775273"/>
                  </a:moveTo>
                  <a:cubicBezTo>
                    <a:pt x="173523" y="786635"/>
                    <a:pt x="159294" y="797998"/>
                    <a:pt x="147077" y="790406"/>
                  </a:cubicBezTo>
                  <a:cubicBezTo>
                    <a:pt x="152155" y="785680"/>
                    <a:pt x="157183" y="781004"/>
                    <a:pt x="162310" y="776329"/>
                  </a:cubicBezTo>
                  <a:cubicBezTo>
                    <a:pt x="164774" y="774066"/>
                    <a:pt x="167388" y="770849"/>
                    <a:pt x="170254" y="769139"/>
                  </a:cubicBezTo>
                  <a:cubicBezTo>
                    <a:pt x="174176" y="766776"/>
                    <a:pt x="175081" y="768687"/>
                    <a:pt x="177997" y="771904"/>
                  </a:cubicBezTo>
                  <a:cubicBezTo>
                    <a:pt x="178550" y="772508"/>
                    <a:pt x="179053" y="773212"/>
                    <a:pt x="179606" y="773815"/>
                  </a:cubicBezTo>
                  <a:cubicBezTo>
                    <a:pt x="179404" y="774318"/>
                    <a:pt x="179203" y="774821"/>
                    <a:pt x="178952" y="775323"/>
                  </a:cubicBezTo>
                  <a:close/>
                  <a:moveTo>
                    <a:pt x="616909" y="1413832"/>
                  </a:moveTo>
                  <a:cubicBezTo>
                    <a:pt x="619875" y="1408654"/>
                    <a:pt x="628673" y="1404832"/>
                    <a:pt x="629679" y="1412575"/>
                  </a:cubicBezTo>
                  <a:cubicBezTo>
                    <a:pt x="630232" y="1416798"/>
                    <a:pt x="627366" y="1423636"/>
                    <a:pt x="626461" y="1427809"/>
                  </a:cubicBezTo>
                  <a:cubicBezTo>
                    <a:pt x="625506" y="1432183"/>
                    <a:pt x="624551" y="1436557"/>
                    <a:pt x="623646" y="1440931"/>
                  </a:cubicBezTo>
                  <a:cubicBezTo>
                    <a:pt x="621886" y="1438015"/>
                    <a:pt x="620177" y="1435049"/>
                    <a:pt x="618719" y="1431982"/>
                  </a:cubicBezTo>
                  <a:cubicBezTo>
                    <a:pt x="616155" y="1426653"/>
                    <a:pt x="613741" y="1419413"/>
                    <a:pt x="616909" y="141378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7" name="Google Shape;227;p9"/>
          <p:cNvSpPr txBox="1">
            <a:spLocks noGrp="1"/>
          </p:cNvSpPr>
          <p:nvPr>
            <p:ph type="title"/>
          </p:nvPr>
        </p:nvSpPr>
        <p:spPr>
          <a:xfrm>
            <a:off x="2241425" y="1514950"/>
            <a:ext cx="4661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8" name="Google Shape;228;p9"/>
          <p:cNvSpPr txBox="1">
            <a:spLocks noGrp="1"/>
          </p:cNvSpPr>
          <p:nvPr>
            <p:ph type="subTitle" idx="1"/>
          </p:nvPr>
        </p:nvSpPr>
        <p:spPr>
          <a:xfrm>
            <a:off x="2241475" y="2390450"/>
            <a:ext cx="4661100" cy="123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9"/>
        <p:cNvGrpSpPr/>
        <p:nvPr/>
      </p:nvGrpSpPr>
      <p:grpSpPr>
        <a:xfrm>
          <a:off x="0" y="0"/>
          <a:ext cx="0" cy="0"/>
          <a:chOff x="0" y="0"/>
          <a:chExt cx="0" cy="0"/>
        </a:xfrm>
      </p:grpSpPr>
      <p:sp>
        <p:nvSpPr>
          <p:cNvPr id="230" name="Google Shape;230;p10"/>
          <p:cNvSpPr txBox="1">
            <a:spLocks noGrp="1"/>
          </p:cNvSpPr>
          <p:nvPr>
            <p:ph type="title"/>
          </p:nvPr>
        </p:nvSpPr>
        <p:spPr>
          <a:xfrm>
            <a:off x="1521300" y="4020400"/>
            <a:ext cx="6101400" cy="4770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56"/>
        <p:cNvGrpSpPr/>
        <p:nvPr/>
      </p:nvGrpSpPr>
      <p:grpSpPr>
        <a:xfrm>
          <a:off x="0" y="0"/>
          <a:ext cx="0" cy="0"/>
          <a:chOff x="0" y="0"/>
          <a:chExt cx="0" cy="0"/>
        </a:xfrm>
      </p:grpSpPr>
      <p:grpSp>
        <p:nvGrpSpPr>
          <p:cNvPr id="257" name="Google Shape;257;p13"/>
          <p:cNvGrpSpPr/>
          <p:nvPr/>
        </p:nvGrpSpPr>
        <p:grpSpPr>
          <a:xfrm>
            <a:off x="-1257875" y="-661850"/>
            <a:ext cx="10764286" cy="8008102"/>
            <a:chOff x="-1257875" y="-661850"/>
            <a:chExt cx="10764286" cy="8008102"/>
          </a:xfrm>
        </p:grpSpPr>
        <p:pic>
          <p:nvPicPr>
            <p:cNvPr id="258" name="Google Shape;258;p13"/>
            <p:cNvPicPr preferRelativeResize="0"/>
            <p:nvPr/>
          </p:nvPicPr>
          <p:blipFill>
            <a:blip r:embed="rId2">
              <a:alphaModFix/>
            </a:blip>
            <a:stretch>
              <a:fillRect/>
            </a:stretch>
          </p:blipFill>
          <p:spPr>
            <a:xfrm>
              <a:off x="1119912" y="4639203"/>
              <a:ext cx="6904177" cy="2707050"/>
            </a:xfrm>
            <a:prstGeom prst="rect">
              <a:avLst/>
            </a:prstGeom>
            <a:noFill/>
            <a:ln>
              <a:noFill/>
            </a:ln>
          </p:spPr>
        </p:pic>
        <p:sp>
          <p:nvSpPr>
            <p:cNvPr id="259" name="Google Shape;259;p13"/>
            <p:cNvSpPr/>
            <p:nvPr/>
          </p:nvSpPr>
          <p:spPr>
            <a:xfrm>
              <a:off x="8828667" y="-258091"/>
              <a:ext cx="677743" cy="4186480"/>
            </a:xfrm>
            <a:custGeom>
              <a:avLst/>
              <a:gdLst/>
              <a:ahLst/>
              <a:cxnLst/>
              <a:rect l="l" t="t" r="r" b="b"/>
              <a:pathLst>
                <a:path w="174227" h="1076216" extrusionOk="0">
                  <a:moveTo>
                    <a:pt x="171928" y="1050863"/>
                  </a:moveTo>
                  <a:cubicBezTo>
                    <a:pt x="126428" y="1046488"/>
                    <a:pt x="81078" y="1045986"/>
                    <a:pt x="35628" y="1048047"/>
                  </a:cubicBezTo>
                  <a:cubicBezTo>
                    <a:pt x="38092" y="986609"/>
                    <a:pt x="39248" y="925121"/>
                    <a:pt x="40606" y="863684"/>
                  </a:cubicBezTo>
                  <a:cubicBezTo>
                    <a:pt x="42164" y="793850"/>
                    <a:pt x="43472" y="723966"/>
                    <a:pt x="44527" y="654082"/>
                  </a:cubicBezTo>
                  <a:cubicBezTo>
                    <a:pt x="46640" y="515068"/>
                    <a:pt x="47695" y="376004"/>
                    <a:pt x="47846" y="236990"/>
                  </a:cubicBezTo>
                  <a:cubicBezTo>
                    <a:pt x="47897" y="158559"/>
                    <a:pt x="47645" y="80128"/>
                    <a:pt x="46991" y="1697"/>
                  </a:cubicBezTo>
                  <a:cubicBezTo>
                    <a:pt x="46991" y="-566"/>
                    <a:pt x="43472" y="-566"/>
                    <a:pt x="43472" y="1697"/>
                  </a:cubicBezTo>
                  <a:cubicBezTo>
                    <a:pt x="44025" y="141465"/>
                    <a:pt x="43774" y="281233"/>
                    <a:pt x="42366" y="420951"/>
                  </a:cubicBezTo>
                  <a:cubicBezTo>
                    <a:pt x="40958" y="560015"/>
                    <a:pt x="38545" y="699029"/>
                    <a:pt x="35076" y="838043"/>
                  </a:cubicBezTo>
                  <a:cubicBezTo>
                    <a:pt x="33316" y="908128"/>
                    <a:pt x="30752" y="978264"/>
                    <a:pt x="29344" y="1048399"/>
                  </a:cubicBezTo>
                  <a:cubicBezTo>
                    <a:pt x="20295" y="1048851"/>
                    <a:pt x="11195" y="1049404"/>
                    <a:pt x="2145" y="1050058"/>
                  </a:cubicBezTo>
                  <a:cubicBezTo>
                    <a:pt x="787" y="1050159"/>
                    <a:pt x="-319" y="1051315"/>
                    <a:pt x="84" y="1052773"/>
                  </a:cubicBezTo>
                  <a:cubicBezTo>
                    <a:pt x="4006" y="1066750"/>
                    <a:pt x="17127" y="1076654"/>
                    <a:pt x="31707" y="1076202"/>
                  </a:cubicBezTo>
                  <a:cubicBezTo>
                    <a:pt x="33316" y="1076151"/>
                    <a:pt x="34522" y="1074895"/>
                    <a:pt x="34623" y="1073286"/>
                  </a:cubicBezTo>
                  <a:cubicBezTo>
                    <a:pt x="34975" y="1066147"/>
                    <a:pt x="35177" y="1059058"/>
                    <a:pt x="35477" y="1051918"/>
                  </a:cubicBezTo>
                  <a:cubicBezTo>
                    <a:pt x="80927" y="1049606"/>
                    <a:pt x="126780" y="1051214"/>
                    <a:pt x="171928" y="1055739"/>
                  </a:cubicBezTo>
                  <a:cubicBezTo>
                    <a:pt x="174994" y="1056041"/>
                    <a:pt x="174994" y="1051265"/>
                    <a:pt x="171928" y="1050963"/>
                  </a:cubicBezTo>
                  <a:close/>
                  <a:moveTo>
                    <a:pt x="28892" y="1070269"/>
                  </a:moveTo>
                  <a:cubicBezTo>
                    <a:pt x="18485" y="1069867"/>
                    <a:pt x="9183" y="1063633"/>
                    <a:pt x="5162" y="1053980"/>
                  </a:cubicBezTo>
                  <a:cubicBezTo>
                    <a:pt x="13155" y="1053226"/>
                    <a:pt x="21200" y="1052673"/>
                    <a:pt x="29243" y="1052170"/>
                  </a:cubicBezTo>
                  <a:cubicBezTo>
                    <a:pt x="29144" y="1058203"/>
                    <a:pt x="28942" y="1064236"/>
                    <a:pt x="28842" y="107026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60" name="Google Shape;260;p13"/>
            <p:cNvPicPr preferRelativeResize="0"/>
            <p:nvPr/>
          </p:nvPicPr>
          <p:blipFill>
            <a:blip r:embed="rId3">
              <a:alphaModFix/>
            </a:blip>
            <a:stretch>
              <a:fillRect/>
            </a:stretch>
          </p:blipFill>
          <p:spPr>
            <a:xfrm rot="10800000">
              <a:off x="-1257875" y="-661850"/>
              <a:ext cx="1997176" cy="2269201"/>
            </a:xfrm>
            <a:prstGeom prst="rect">
              <a:avLst/>
            </a:prstGeom>
            <a:noFill/>
            <a:ln>
              <a:noFill/>
            </a:ln>
          </p:spPr>
        </p:pic>
      </p:grpSp>
      <p:sp>
        <p:nvSpPr>
          <p:cNvPr id="261" name="Google Shape;26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2" name="Google Shape;262;p13"/>
          <p:cNvSpPr txBox="1">
            <a:spLocks noGrp="1"/>
          </p:cNvSpPr>
          <p:nvPr>
            <p:ph type="title" idx="2" hasCustomPrompt="1"/>
          </p:nvPr>
        </p:nvSpPr>
        <p:spPr>
          <a:xfrm>
            <a:off x="1479575" y="1463108"/>
            <a:ext cx="786300" cy="646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3" name="Google Shape;263;p13"/>
          <p:cNvSpPr txBox="1">
            <a:spLocks noGrp="1"/>
          </p:cNvSpPr>
          <p:nvPr>
            <p:ph type="title" idx="3" hasCustomPrompt="1"/>
          </p:nvPr>
        </p:nvSpPr>
        <p:spPr>
          <a:xfrm>
            <a:off x="1479575" y="2853841"/>
            <a:ext cx="786300" cy="646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4" name="Google Shape;264;p13"/>
          <p:cNvSpPr txBox="1">
            <a:spLocks noGrp="1"/>
          </p:cNvSpPr>
          <p:nvPr>
            <p:ph type="title" idx="4" hasCustomPrompt="1"/>
          </p:nvPr>
        </p:nvSpPr>
        <p:spPr>
          <a:xfrm>
            <a:off x="4178850" y="1463108"/>
            <a:ext cx="786300" cy="646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 name="Google Shape;265;p13"/>
          <p:cNvSpPr txBox="1">
            <a:spLocks noGrp="1"/>
          </p:cNvSpPr>
          <p:nvPr>
            <p:ph type="title" idx="5" hasCustomPrompt="1"/>
          </p:nvPr>
        </p:nvSpPr>
        <p:spPr>
          <a:xfrm>
            <a:off x="4178850" y="2853841"/>
            <a:ext cx="786300" cy="646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6" name="Google Shape;266;p13"/>
          <p:cNvSpPr txBox="1">
            <a:spLocks noGrp="1"/>
          </p:cNvSpPr>
          <p:nvPr>
            <p:ph type="title" idx="6" hasCustomPrompt="1"/>
          </p:nvPr>
        </p:nvSpPr>
        <p:spPr>
          <a:xfrm>
            <a:off x="6878125" y="1463108"/>
            <a:ext cx="786300" cy="646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7" name="Google Shape;267;p13"/>
          <p:cNvSpPr txBox="1">
            <a:spLocks noGrp="1"/>
          </p:cNvSpPr>
          <p:nvPr>
            <p:ph type="title" idx="7" hasCustomPrompt="1"/>
          </p:nvPr>
        </p:nvSpPr>
        <p:spPr>
          <a:xfrm>
            <a:off x="6876025" y="2853850"/>
            <a:ext cx="790500" cy="646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8" name="Google Shape;268;p13"/>
          <p:cNvSpPr txBox="1">
            <a:spLocks noGrp="1"/>
          </p:cNvSpPr>
          <p:nvPr>
            <p:ph type="subTitle" idx="1"/>
          </p:nvPr>
        </p:nvSpPr>
        <p:spPr>
          <a:xfrm>
            <a:off x="719975" y="2033400"/>
            <a:ext cx="2305500" cy="7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b="1">
                <a:solidFill>
                  <a:schemeClr val="dk1"/>
                </a:solidFill>
                <a:latin typeface="Sora"/>
                <a:ea typeface="Sora"/>
                <a:cs typeface="Sora"/>
                <a:sym typeface="Sora"/>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69" name="Google Shape;269;p13"/>
          <p:cNvSpPr txBox="1">
            <a:spLocks noGrp="1"/>
          </p:cNvSpPr>
          <p:nvPr>
            <p:ph type="subTitle" idx="8"/>
          </p:nvPr>
        </p:nvSpPr>
        <p:spPr>
          <a:xfrm>
            <a:off x="3419250" y="2033400"/>
            <a:ext cx="2305500" cy="7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b="1">
                <a:solidFill>
                  <a:schemeClr val="dk1"/>
                </a:solidFill>
                <a:latin typeface="Sora"/>
                <a:ea typeface="Sora"/>
                <a:cs typeface="Sora"/>
                <a:sym typeface="Sora"/>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70" name="Google Shape;270;p13"/>
          <p:cNvSpPr txBox="1">
            <a:spLocks noGrp="1"/>
          </p:cNvSpPr>
          <p:nvPr>
            <p:ph type="subTitle" idx="9"/>
          </p:nvPr>
        </p:nvSpPr>
        <p:spPr>
          <a:xfrm>
            <a:off x="6118525" y="2033400"/>
            <a:ext cx="2305500" cy="7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b="1">
                <a:solidFill>
                  <a:schemeClr val="dk1"/>
                </a:solidFill>
                <a:latin typeface="Sora"/>
                <a:ea typeface="Sora"/>
                <a:cs typeface="Sora"/>
                <a:sym typeface="Sora"/>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71" name="Google Shape;271;p13"/>
          <p:cNvSpPr txBox="1">
            <a:spLocks noGrp="1"/>
          </p:cNvSpPr>
          <p:nvPr>
            <p:ph type="subTitle" idx="13"/>
          </p:nvPr>
        </p:nvSpPr>
        <p:spPr>
          <a:xfrm>
            <a:off x="719975" y="3424150"/>
            <a:ext cx="2305500" cy="7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b="1">
                <a:solidFill>
                  <a:schemeClr val="dk1"/>
                </a:solidFill>
                <a:latin typeface="Sora"/>
                <a:ea typeface="Sora"/>
                <a:cs typeface="Sora"/>
                <a:sym typeface="Sora"/>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72" name="Google Shape;272;p13"/>
          <p:cNvSpPr txBox="1">
            <a:spLocks noGrp="1"/>
          </p:cNvSpPr>
          <p:nvPr>
            <p:ph type="subTitle" idx="14"/>
          </p:nvPr>
        </p:nvSpPr>
        <p:spPr>
          <a:xfrm>
            <a:off x="3419250" y="3424150"/>
            <a:ext cx="2305500" cy="7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b="1">
                <a:solidFill>
                  <a:schemeClr val="dk1"/>
                </a:solidFill>
                <a:latin typeface="Sora"/>
                <a:ea typeface="Sora"/>
                <a:cs typeface="Sora"/>
                <a:sym typeface="Sora"/>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73" name="Google Shape;273;p13"/>
          <p:cNvSpPr txBox="1">
            <a:spLocks noGrp="1"/>
          </p:cNvSpPr>
          <p:nvPr>
            <p:ph type="subTitle" idx="15"/>
          </p:nvPr>
        </p:nvSpPr>
        <p:spPr>
          <a:xfrm>
            <a:off x="6118525" y="3424150"/>
            <a:ext cx="2305500" cy="7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b="1">
                <a:solidFill>
                  <a:schemeClr val="dk1"/>
                </a:solidFill>
                <a:latin typeface="Sora"/>
                <a:ea typeface="Sora"/>
                <a:cs typeface="Sora"/>
                <a:sym typeface="Sora"/>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algn="ctr"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algn="ctr"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algn="ctr"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algn="ctr"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algn="ctr"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algn="ctr"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algn="ctr"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algn="ctr"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marL="914400" lvl="1"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marL="1371600" lvl="2"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marL="1828800" lvl="3"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marL="2286000" lvl="4"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marL="2743200" lvl="5"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marL="3200400" lvl="6"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marL="3657600" lvl="7"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marL="4114800" lvl="8"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9" r:id="rId9"/>
    <p:sldLayoutId id="2147483665" r:id="rId10"/>
    <p:sldLayoutId id="2147483667" r:id="rId11"/>
    <p:sldLayoutId id="2147483668" r:id="rId12"/>
    <p:sldLayoutId id="2147483670" r:id="rId13"/>
    <p:sldLayoutId id="214748367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29"/>
          <p:cNvSpPr txBox="1">
            <a:spLocks noGrp="1"/>
          </p:cNvSpPr>
          <p:nvPr>
            <p:ph type="ctrTitle"/>
          </p:nvPr>
        </p:nvSpPr>
        <p:spPr>
          <a:xfrm>
            <a:off x="715050" y="1586550"/>
            <a:ext cx="7713900" cy="153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OLIST STORE ANALYSIS</a:t>
            </a:r>
            <a:br>
              <a:rPr lang="en" dirty="0"/>
            </a:br>
            <a:r>
              <a:rPr lang="en" b="0" dirty="0"/>
              <a:t>DASHBAORD</a:t>
            </a:r>
            <a:endParaRPr b="0" dirty="0"/>
          </a:p>
        </p:txBody>
      </p:sp>
      <p:sp>
        <p:nvSpPr>
          <p:cNvPr id="549" name="Google Shape;549;p29"/>
          <p:cNvSpPr txBox="1">
            <a:spLocks noGrp="1"/>
          </p:cNvSpPr>
          <p:nvPr>
            <p:ph type="subTitle" idx="1"/>
          </p:nvPr>
        </p:nvSpPr>
        <p:spPr>
          <a:xfrm>
            <a:off x="1730850" y="3125850"/>
            <a:ext cx="5682300" cy="43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FY 2016-2018</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48"/>
                                        </p:tgtEl>
                                        <p:attrNameLst>
                                          <p:attrName>style.visibility</p:attrName>
                                        </p:attrNameLst>
                                      </p:cBhvr>
                                      <p:to>
                                        <p:strVal val="visible"/>
                                      </p:to>
                                    </p:set>
                                    <p:animEffect transition="in" filter="circle(in)">
                                      <p:cBhvr>
                                        <p:cTn id="7" dur="2000"/>
                                        <p:tgtEl>
                                          <p:spTgt spid="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40"/>
          <p:cNvSpPr txBox="1">
            <a:spLocks noGrp="1"/>
          </p:cNvSpPr>
          <p:nvPr>
            <p:ph type="title"/>
          </p:nvPr>
        </p:nvSpPr>
        <p:spPr>
          <a:xfrm>
            <a:off x="422820" y="6415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Weekdays vs Weekend payment value</a:t>
            </a:r>
            <a:endParaRPr sz="2400" dirty="0"/>
          </a:p>
        </p:txBody>
      </p:sp>
      <p:sp>
        <p:nvSpPr>
          <p:cNvPr id="664" name="Google Shape;664;p40"/>
          <p:cNvSpPr txBox="1"/>
          <p:nvPr/>
        </p:nvSpPr>
        <p:spPr>
          <a:xfrm>
            <a:off x="620940" y="1841701"/>
            <a:ext cx="4248240" cy="214679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dk1"/>
                </a:solidFill>
                <a:latin typeface="Assistant"/>
                <a:ea typeface="Assistant"/>
                <a:cs typeface="Assistant"/>
                <a:sym typeface="Assistant"/>
              </a:rPr>
              <a:t>The analysis of payment statistics based on weekday vs weekend provides an understanding of the buying behavior of customers. From this KPI, can understand weekdays has more sales than weekend .The analysis of this KPI  can help Olist to improve their weekend sales and plan promotions accordingly.</a:t>
            </a:r>
            <a:endParaRPr dirty="0">
              <a:solidFill>
                <a:schemeClr val="dk1"/>
              </a:solidFill>
              <a:latin typeface="Assistant"/>
              <a:ea typeface="Assistant"/>
              <a:cs typeface="Assistant"/>
              <a:sym typeface="Assistant"/>
            </a:endParaRPr>
          </a:p>
        </p:txBody>
      </p:sp>
      <p:sp>
        <p:nvSpPr>
          <p:cNvPr id="665" name="Google Shape;665;p40"/>
          <p:cNvSpPr txBox="1"/>
          <p:nvPr/>
        </p:nvSpPr>
        <p:spPr>
          <a:xfrm>
            <a:off x="1927153" y="4256513"/>
            <a:ext cx="10059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Assistant"/>
                <a:ea typeface="Assistant"/>
                <a:cs typeface="Assistant"/>
                <a:sym typeface="Assistant"/>
              </a:rPr>
              <a:t>Weekday</a:t>
            </a:r>
            <a:endParaRPr sz="1200" dirty="0">
              <a:solidFill>
                <a:schemeClr val="dk1"/>
              </a:solidFill>
              <a:latin typeface="Assistant"/>
              <a:ea typeface="Assistant"/>
              <a:cs typeface="Assistant"/>
              <a:sym typeface="Assistant"/>
            </a:endParaRPr>
          </a:p>
        </p:txBody>
      </p:sp>
      <p:sp>
        <p:nvSpPr>
          <p:cNvPr id="667" name="Google Shape;667;p40"/>
          <p:cNvSpPr txBox="1"/>
          <p:nvPr/>
        </p:nvSpPr>
        <p:spPr>
          <a:xfrm>
            <a:off x="3175228" y="4256513"/>
            <a:ext cx="10059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Assistant"/>
                <a:ea typeface="Assistant"/>
                <a:cs typeface="Assistant"/>
                <a:sym typeface="Assistant"/>
              </a:rPr>
              <a:t>Weekend</a:t>
            </a:r>
            <a:endParaRPr sz="1200" dirty="0">
              <a:solidFill>
                <a:schemeClr val="dk1"/>
              </a:solidFill>
              <a:latin typeface="Assistant"/>
              <a:ea typeface="Assistant"/>
              <a:cs typeface="Assistant"/>
              <a:sym typeface="Assistant"/>
            </a:endParaRPr>
          </a:p>
        </p:txBody>
      </p:sp>
      <p:sp>
        <p:nvSpPr>
          <p:cNvPr id="668" name="Google Shape;668;p40"/>
          <p:cNvSpPr/>
          <p:nvPr/>
        </p:nvSpPr>
        <p:spPr>
          <a:xfrm>
            <a:off x="2101003" y="3895313"/>
            <a:ext cx="658200" cy="43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Sora"/>
                <a:ea typeface="Sora"/>
                <a:cs typeface="Sora"/>
                <a:sym typeface="Sora"/>
              </a:rPr>
              <a:t>77%</a:t>
            </a:r>
            <a:endParaRPr sz="1600" b="1" dirty="0">
              <a:solidFill>
                <a:schemeClr val="dk1"/>
              </a:solidFill>
              <a:latin typeface="Sora"/>
              <a:ea typeface="Sora"/>
              <a:cs typeface="Sora"/>
              <a:sym typeface="Sora"/>
            </a:endParaRPr>
          </a:p>
        </p:txBody>
      </p:sp>
      <p:sp>
        <p:nvSpPr>
          <p:cNvPr id="670" name="Google Shape;670;p40"/>
          <p:cNvSpPr/>
          <p:nvPr/>
        </p:nvSpPr>
        <p:spPr>
          <a:xfrm>
            <a:off x="3349078" y="3897092"/>
            <a:ext cx="658200" cy="43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Sora"/>
                <a:ea typeface="Sora"/>
                <a:cs typeface="Sora"/>
                <a:sym typeface="Sora"/>
              </a:rPr>
              <a:t>22%</a:t>
            </a:r>
            <a:endParaRPr sz="1600" b="1" dirty="0">
              <a:solidFill>
                <a:schemeClr val="dk1"/>
              </a:solidFill>
              <a:latin typeface="Sora"/>
              <a:ea typeface="Sora"/>
              <a:cs typeface="Sora"/>
              <a:sym typeface="Sora"/>
            </a:endParaRPr>
          </a:p>
        </p:txBody>
      </p:sp>
      <p:sp>
        <p:nvSpPr>
          <p:cNvPr id="671" name="Google Shape;671;p40"/>
          <p:cNvSpPr/>
          <p:nvPr/>
        </p:nvSpPr>
        <p:spPr>
          <a:xfrm>
            <a:off x="2354053" y="3741538"/>
            <a:ext cx="152100" cy="152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oto Sans"/>
              <a:ea typeface="Noto Sans"/>
              <a:cs typeface="Noto Sans"/>
              <a:sym typeface="Noto Sans"/>
            </a:endParaRPr>
          </a:p>
        </p:txBody>
      </p:sp>
      <p:sp>
        <p:nvSpPr>
          <p:cNvPr id="673" name="Google Shape;673;p40"/>
          <p:cNvSpPr/>
          <p:nvPr/>
        </p:nvSpPr>
        <p:spPr>
          <a:xfrm>
            <a:off x="3602128" y="3741538"/>
            <a:ext cx="152100" cy="15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oto Sans"/>
              <a:ea typeface="Noto Sans"/>
              <a:cs typeface="Noto Sans"/>
              <a:sym typeface="Noto Sans"/>
            </a:endParaRPr>
          </a:p>
        </p:txBody>
      </p:sp>
      <p:sp>
        <p:nvSpPr>
          <p:cNvPr id="2" name="Arrow: Pentagon 1">
            <a:extLst>
              <a:ext uri="{FF2B5EF4-FFF2-40B4-BE49-F238E27FC236}">
                <a16:creationId xmlns:a16="http://schemas.microsoft.com/office/drawing/2014/main" id="{621474FE-6A49-F0A0-DBB4-A7F9C1E73D0A}"/>
              </a:ext>
            </a:extLst>
          </p:cNvPr>
          <p:cNvSpPr/>
          <p:nvPr/>
        </p:nvSpPr>
        <p:spPr>
          <a:xfrm>
            <a:off x="198107" y="186370"/>
            <a:ext cx="1516393" cy="306716"/>
          </a:xfrm>
          <a:prstGeom prst="homePlat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Sora" panose="020B0604020202020204" charset="0"/>
                <a:cs typeface="Sora" panose="020B0604020202020204" charset="0"/>
              </a:rPr>
              <a:t>KPI -1</a:t>
            </a:r>
            <a:endParaRPr lang="en-IN" b="1" dirty="0">
              <a:solidFill>
                <a:schemeClr val="tx1"/>
              </a:solidFill>
              <a:latin typeface="Sora" panose="020B0604020202020204" charset="0"/>
              <a:cs typeface="Sora" panose="020B0604020202020204" charset="0"/>
            </a:endParaRPr>
          </a:p>
        </p:txBody>
      </p:sp>
      <p:pic>
        <p:nvPicPr>
          <p:cNvPr id="3" name="Picture 2">
            <a:extLst>
              <a:ext uri="{FF2B5EF4-FFF2-40B4-BE49-F238E27FC236}">
                <a16:creationId xmlns:a16="http://schemas.microsoft.com/office/drawing/2014/main" id="{AC485D3F-AA16-9637-4165-4FABB41B887F}"/>
              </a:ext>
            </a:extLst>
          </p:cNvPr>
          <p:cNvPicPr>
            <a:picLocks noChangeAspect="1"/>
          </p:cNvPicPr>
          <p:nvPr/>
        </p:nvPicPr>
        <p:blipFill>
          <a:blip r:embed="rId3"/>
          <a:stretch>
            <a:fillRect/>
          </a:stretch>
        </p:blipFill>
        <p:spPr>
          <a:xfrm>
            <a:off x="5021580" y="1677388"/>
            <a:ext cx="3649980" cy="2410010"/>
          </a:xfrm>
          <a:prstGeom prst="rect">
            <a:avLst/>
          </a:prstGeom>
        </p:spPr>
      </p:pic>
    </p:spTree>
    <p:extLst>
      <p:ext uri="{BB962C8B-B14F-4D97-AF65-F5344CB8AC3E}">
        <p14:creationId xmlns:p14="http://schemas.microsoft.com/office/powerpoint/2010/main" val="96134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40"/>
          <p:cNvSpPr txBox="1">
            <a:spLocks noGrp="1"/>
          </p:cNvSpPr>
          <p:nvPr>
            <p:ph type="title"/>
          </p:nvPr>
        </p:nvSpPr>
        <p:spPr>
          <a:xfrm>
            <a:off x="422820" y="6415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Payment type with review score 5 &amp; credit card</a:t>
            </a:r>
            <a:endParaRPr sz="2400" dirty="0"/>
          </a:p>
        </p:txBody>
      </p:sp>
      <p:sp>
        <p:nvSpPr>
          <p:cNvPr id="664" name="Google Shape;664;p40"/>
          <p:cNvSpPr txBox="1"/>
          <p:nvPr/>
        </p:nvSpPr>
        <p:spPr>
          <a:xfrm>
            <a:off x="650009" y="1841701"/>
            <a:ext cx="4248240" cy="214679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dk1"/>
                </a:solidFill>
                <a:latin typeface="Assistant"/>
                <a:ea typeface="Assistant"/>
                <a:cs typeface="Assistant"/>
                <a:sym typeface="Assistant"/>
              </a:rPr>
              <a:t>This KPI analyses the number of orders with a review score of 5 and payment types as credit card. This helps in understanding customer satisfaction levels and payment preferences. Olist can use this information to identify satisfied customers and encourages them to make repeat purchases.</a:t>
            </a:r>
            <a:endParaRPr dirty="0">
              <a:solidFill>
                <a:schemeClr val="dk1"/>
              </a:solidFill>
              <a:latin typeface="Assistant"/>
              <a:ea typeface="Assistant"/>
              <a:cs typeface="Assistant"/>
              <a:sym typeface="Assistant"/>
            </a:endParaRPr>
          </a:p>
        </p:txBody>
      </p:sp>
      <p:sp>
        <p:nvSpPr>
          <p:cNvPr id="665" name="Google Shape;665;p40"/>
          <p:cNvSpPr txBox="1"/>
          <p:nvPr/>
        </p:nvSpPr>
        <p:spPr>
          <a:xfrm>
            <a:off x="650009" y="3988494"/>
            <a:ext cx="10059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Assistant"/>
                <a:ea typeface="Assistant"/>
                <a:cs typeface="Assistant"/>
                <a:sym typeface="Assistant"/>
              </a:rPr>
              <a:t>credit_card</a:t>
            </a:r>
            <a:endParaRPr sz="1200" dirty="0">
              <a:solidFill>
                <a:schemeClr val="dk1"/>
              </a:solidFill>
              <a:latin typeface="Assistant"/>
              <a:ea typeface="Assistant"/>
              <a:cs typeface="Assistant"/>
              <a:sym typeface="Assistant"/>
            </a:endParaRPr>
          </a:p>
        </p:txBody>
      </p:sp>
      <p:sp>
        <p:nvSpPr>
          <p:cNvPr id="667" name="Google Shape;667;p40"/>
          <p:cNvSpPr txBox="1"/>
          <p:nvPr/>
        </p:nvSpPr>
        <p:spPr>
          <a:xfrm>
            <a:off x="3814100" y="3988494"/>
            <a:ext cx="10059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Assistant"/>
                <a:ea typeface="Assistant"/>
                <a:cs typeface="Assistant"/>
                <a:sym typeface="Assistant"/>
              </a:rPr>
              <a:t>debit_card</a:t>
            </a:r>
            <a:endParaRPr sz="1200" dirty="0">
              <a:solidFill>
                <a:schemeClr val="dk1"/>
              </a:solidFill>
              <a:latin typeface="Assistant"/>
              <a:ea typeface="Assistant"/>
              <a:cs typeface="Assistant"/>
              <a:sym typeface="Assistant"/>
            </a:endParaRPr>
          </a:p>
        </p:txBody>
      </p:sp>
      <p:sp>
        <p:nvSpPr>
          <p:cNvPr id="671" name="Google Shape;671;p40"/>
          <p:cNvSpPr/>
          <p:nvPr/>
        </p:nvSpPr>
        <p:spPr>
          <a:xfrm>
            <a:off x="1076909" y="3741538"/>
            <a:ext cx="152100" cy="152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oto Sans"/>
              <a:ea typeface="Noto Sans"/>
              <a:cs typeface="Noto Sans"/>
              <a:sym typeface="Noto Sans"/>
            </a:endParaRPr>
          </a:p>
        </p:txBody>
      </p:sp>
      <p:sp>
        <p:nvSpPr>
          <p:cNvPr id="673" name="Google Shape;673;p40"/>
          <p:cNvSpPr/>
          <p:nvPr/>
        </p:nvSpPr>
        <p:spPr>
          <a:xfrm>
            <a:off x="4241000" y="3741538"/>
            <a:ext cx="152100" cy="15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oto Sans"/>
              <a:ea typeface="Noto Sans"/>
              <a:cs typeface="Noto Sans"/>
              <a:sym typeface="Noto Sans"/>
            </a:endParaRPr>
          </a:p>
        </p:txBody>
      </p:sp>
      <p:sp>
        <p:nvSpPr>
          <p:cNvPr id="2" name="Arrow: Pentagon 1">
            <a:extLst>
              <a:ext uri="{FF2B5EF4-FFF2-40B4-BE49-F238E27FC236}">
                <a16:creationId xmlns:a16="http://schemas.microsoft.com/office/drawing/2014/main" id="{621474FE-6A49-F0A0-DBB4-A7F9C1E73D0A}"/>
              </a:ext>
            </a:extLst>
          </p:cNvPr>
          <p:cNvSpPr/>
          <p:nvPr/>
        </p:nvSpPr>
        <p:spPr>
          <a:xfrm>
            <a:off x="198107" y="186370"/>
            <a:ext cx="1516393" cy="306716"/>
          </a:xfrm>
          <a:prstGeom prst="homePlat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Sora" panose="020B0604020202020204" charset="0"/>
                <a:cs typeface="Sora" panose="020B0604020202020204" charset="0"/>
              </a:rPr>
              <a:t>KPI -2</a:t>
            </a:r>
            <a:endParaRPr lang="en-IN" b="1" dirty="0">
              <a:solidFill>
                <a:schemeClr val="tx1"/>
              </a:solidFill>
              <a:latin typeface="Sora" panose="020B0604020202020204" charset="0"/>
              <a:cs typeface="Sora" panose="020B0604020202020204" charset="0"/>
            </a:endParaRPr>
          </a:p>
        </p:txBody>
      </p:sp>
      <p:pic>
        <p:nvPicPr>
          <p:cNvPr id="13" name="Picture 12">
            <a:extLst>
              <a:ext uri="{FF2B5EF4-FFF2-40B4-BE49-F238E27FC236}">
                <a16:creationId xmlns:a16="http://schemas.microsoft.com/office/drawing/2014/main" id="{5B2318D9-B8CA-4219-A42D-9791C3A81685}"/>
              </a:ext>
            </a:extLst>
          </p:cNvPr>
          <p:cNvPicPr>
            <a:picLocks noChangeAspect="1"/>
          </p:cNvPicPr>
          <p:nvPr/>
        </p:nvPicPr>
        <p:blipFill>
          <a:blip r:embed="rId3"/>
          <a:stretch>
            <a:fillRect/>
          </a:stretch>
        </p:blipFill>
        <p:spPr>
          <a:xfrm>
            <a:off x="4869180" y="1362737"/>
            <a:ext cx="3887554" cy="2336892"/>
          </a:xfrm>
          <a:prstGeom prst="rect">
            <a:avLst/>
          </a:prstGeom>
        </p:spPr>
      </p:pic>
      <p:sp>
        <p:nvSpPr>
          <p:cNvPr id="14" name="Google Shape;671;p40">
            <a:extLst>
              <a:ext uri="{FF2B5EF4-FFF2-40B4-BE49-F238E27FC236}">
                <a16:creationId xmlns:a16="http://schemas.microsoft.com/office/drawing/2014/main" id="{C3A4F279-084C-C046-00DC-2915104A2C83}"/>
              </a:ext>
            </a:extLst>
          </p:cNvPr>
          <p:cNvSpPr/>
          <p:nvPr/>
        </p:nvSpPr>
        <p:spPr>
          <a:xfrm>
            <a:off x="2136943" y="3754250"/>
            <a:ext cx="152100" cy="152100"/>
          </a:xfrm>
          <a:prstGeom prst="rect">
            <a:avLst/>
          </a:pr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oto Sans"/>
              <a:ea typeface="Noto Sans"/>
              <a:cs typeface="Noto Sans"/>
              <a:sym typeface="Noto Sans"/>
            </a:endParaRPr>
          </a:p>
        </p:txBody>
      </p:sp>
      <p:sp>
        <p:nvSpPr>
          <p:cNvPr id="15" name="Google Shape;667;p40">
            <a:extLst>
              <a:ext uri="{FF2B5EF4-FFF2-40B4-BE49-F238E27FC236}">
                <a16:creationId xmlns:a16="http://schemas.microsoft.com/office/drawing/2014/main" id="{F88C0765-8D4E-F697-3ABE-8FD24B31B4C7}"/>
              </a:ext>
            </a:extLst>
          </p:cNvPr>
          <p:cNvSpPr txBox="1"/>
          <p:nvPr/>
        </p:nvSpPr>
        <p:spPr>
          <a:xfrm>
            <a:off x="1714500" y="4011233"/>
            <a:ext cx="10059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IN" sz="1200" dirty="0">
                <a:solidFill>
                  <a:schemeClr val="dk1"/>
                </a:solidFill>
                <a:latin typeface="Assistant"/>
                <a:ea typeface="Assistant"/>
                <a:cs typeface="Assistant"/>
                <a:sym typeface="Assistant"/>
              </a:rPr>
              <a:t>boleto</a:t>
            </a:r>
          </a:p>
        </p:txBody>
      </p:sp>
      <p:sp>
        <p:nvSpPr>
          <p:cNvPr id="16" name="Google Shape;671;p40">
            <a:extLst>
              <a:ext uri="{FF2B5EF4-FFF2-40B4-BE49-F238E27FC236}">
                <a16:creationId xmlns:a16="http://schemas.microsoft.com/office/drawing/2014/main" id="{A641762D-04CF-5E80-4729-7DE3582C23C6}"/>
              </a:ext>
            </a:extLst>
          </p:cNvPr>
          <p:cNvSpPr/>
          <p:nvPr/>
        </p:nvSpPr>
        <p:spPr>
          <a:xfrm>
            <a:off x="3104916" y="3757484"/>
            <a:ext cx="152100" cy="152100"/>
          </a:xfrm>
          <a:prstGeom prst="rect">
            <a:avLst/>
          </a:prstGeom>
          <a:solidFill>
            <a:schemeClr val="tx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oto Sans"/>
              <a:ea typeface="Noto Sans"/>
              <a:cs typeface="Noto Sans"/>
              <a:sym typeface="Noto Sans"/>
            </a:endParaRPr>
          </a:p>
        </p:txBody>
      </p:sp>
      <p:sp>
        <p:nvSpPr>
          <p:cNvPr id="17" name="Google Shape;667;p40">
            <a:extLst>
              <a:ext uri="{FF2B5EF4-FFF2-40B4-BE49-F238E27FC236}">
                <a16:creationId xmlns:a16="http://schemas.microsoft.com/office/drawing/2014/main" id="{D4B85083-2480-ADAC-0269-A5875B84B2E1}"/>
              </a:ext>
            </a:extLst>
          </p:cNvPr>
          <p:cNvSpPr txBox="1"/>
          <p:nvPr/>
        </p:nvSpPr>
        <p:spPr>
          <a:xfrm>
            <a:off x="2682473" y="4014467"/>
            <a:ext cx="10059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US" sz="1200" dirty="0">
                <a:solidFill>
                  <a:schemeClr val="dk1"/>
                </a:solidFill>
                <a:latin typeface="Assistant"/>
                <a:ea typeface="Assistant"/>
                <a:cs typeface="Assistant"/>
                <a:sym typeface="Assistant"/>
              </a:rPr>
              <a:t>v</a:t>
            </a:r>
            <a:r>
              <a:rPr lang="en-IN" sz="1200" dirty="0">
                <a:solidFill>
                  <a:schemeClr val="dk1"/>
                </a:solidFill>
                <a:latin typeface="Assistant"/>
                <a:ea typeface="Assistant"/>
                <a:cs typeface="Assistant"/>
                <a:sym typeface="Assistant"/>
              </a:rPr>
              <a:t>oucher</a:t>
            </a:r>
          </a:p>
        </p:txBody>
      </p:sp>
    </p:spTree>
    <p:extLst>
      <p:ext uri="{BB962C8B-B14F-4D97-AF65-F5344CB8AC3E}">
        <p14:creationId xmlns:p14="http://schemas.microsoft.com/office/powerpoint/2010/main" val="125898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40"/>
          <p:cNvSpPr txBox="1">
            <a:spLocks noGrp="1"/>
          </p:cNvSpPr>
          <p:nvPr>
            <p:ph type="title"/>
          </p:nvPr>
        </p:nvSpPr>
        <p:spPr>
          <a:xfrm>
            <a:off x="422820" y="6415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Average no:of delivery days taken for  pet shop</a:t>
            </a:r>
            <a:endParaRPr sz="2400" dirty="0"/>
          </a:p>
        </p:txBody>
      </p:sp>
      <p:sp>
        <p:nvSpPr>
          <p:cNvPr id="664" name="Google Shape;664;p40"/>
          <p:cNvSpPr txBox="1"/>
          <p:nvPr/>
        </p:nvSpPr>
        <p:spPr>
          <a:xfrm>
            <a:off x="650009" y="1841701"/>
            <a:ext cx="4248240" cy="214679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dk1"/>
                </a:solidFill>
                <a:latin typeface="Assistant"/>
                <a:ea typeface="Assistant"/>
                <a:cs typeface="Assistant"/>
                <a:sym typeface="Assistant"/>
              </a:rPr>
              <a:t>This KPI analyses  the average number of days taken for order_delivered_customer_date for pet_shop. It helps Olist in identifying areas where they can improve their delivery time and maintain customer satisfaction.</a:t>
            </a:r>
          </a:p>
          <a:p>
            <a:pPr marL="0" lvl="0" indent="0" rtl="0">
              <a:spcBef>
                <a:spcPts val="0"/>
              </a:spcBef>
              <a:spcAft>
                <a:spcPts val="0"/>
              </a:spcAft>
              <a:buNone/>
            </a:pPr>
            <a:endParaRPr dirty="0">
              <a:solidFill>
                <a:schemeClr val="dk1"/>
              </a:solidFill>
              <a:latin typeface="Assistant"/>
              <a:ea typeface="Assistant"/>
              <a:cs typeface="Assistant"/>
              <a:sym typeface="Assistant"/>
            </a:endParaRPr>
          </a:p>
        </p:txBody>
      </p:sp>
      <p:sp>
        <p:nvSpPr>
          <p:cNvPr id="665" name="Google Shape;665;p40"/>
          <p:cNvSpPr txBox="1"/>
          <p:nvPr/>
        </p:nvSpPr>
        <p:spPr>
          <a:xfrm>
            <a:off x="650009" y="4191497"/>
            <a:ext cx="10059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US" sz="1200" dirty="0">
                <a:solidFill>
                  <a:schemeClr val="dk1"/>
                </a:solidFill>
                <a:latin typeface="Assistant"/>
                <a:ea typeface="Assistant"/>
                <a:cs typeface="Assistant"/>
                <a:sym typeface="Assistant"/>
              </a:rPr>
              <a:t>audio</a:t>
            </a:r>
            <a:endParaRPr sz="1200" dirty="0">
              <a:solidFill>
                <a:schemeClr val="dk1"/>
              </a:solidFill>
              <a:latin typeface="Assistant"/>
              <a:ea typeface="Assistant"/>
              <a:cs typeface="Assistant"/>
              <a:sym typeface="Assistant"/>
            </a:endParaRPr>
          </a:p>
        </p:txBody>
      </p:sp>
      <p:sp>
        <p:nvSpPr>
          <p:cNvPr id="671" name="Google Shape;671;p40"/>
          <p:cNvSpPr/>
          <p:nvPr/>
        </p:nvSpPr>
        <p:spPr>
          <a:xfrm>
            <a:off x="1076909" y="3741538"/>
            <a:ext cx="152100" cy="152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oto Sans"/>
              <a:ea typeface="Noto Sans"/>
              <a:cs typeface="Noto Sans"/>
              <a:sym typeface="Noto Sans"/>
            </a:endParaRPr>
          </a:p>
        </p:txBody>
      </p:sp>
      <p:sp>
        <p:nvSpPr>
          <p:cNvPr id="2" name="Arrow: Pentagon 1">
            <a:extLst>
              <a:ext uri="{FF2B5EF4-FFF2-40B4-BE49-F238E27FC236}">
                <a16:creationId xmlns:a16="http://schemas.microsoft.com/office/drawing/2014/main" id="{621474FE-6A49-F0A0-DBB4-A7F9C1E73D0A}"/>
              </a:ext>
            </a:extLst>
          </p:cNvPr>
          <p:cNvSpPr/>
          <p:nvPr/>
        </p:nvSpPr>
        <p:spPr>
          <a:xfrm>
            <a:off x="198107" y="186370"/>
            <a:ext cx="1516393" cy="306716"/>
          </a:xfrm>
          <a:prstGeom prst="homePlat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Sora" panose="020B0604020202020204" charset="0"/>
                <a:cs typeface="Sora" panose="020B0604020202020204" charset="0"/>
              </a:rPr>
              <a:t>KPI -3</a:t>
            </a:r>
            <a:endParaRPr lang="en-IN" b="1" dirty="0">
              <a:solidFill>
                <a:schemeClr val="tx1"/>
              </a:solidFill>
              <a:latin typeface="Sora" panose="020B0604020202020204" charset="0"/>
              <a:cs typeface="Sora" panose="020B0604020202020204" charset="0"/>
            </a:endParaRPr>
          </a:p>
        </p:txBody>
      </p:sp>
      <p:sp>
        <p:nvSpPr>
          <p:cNvPr id="14" name="Google Shape;671;p40">
            <a:extLst>
              <a:ext uri="{FF2B5EF4-FFF2-40B4-BE49-F238E27FC236}">
                <a16:creationId xmlns:a16="http://schemas.microsoft.com/office/drawing/2014/main" id="{C3A4F279-084C-C046-00DC-2915104A2C83}"/>
              </a:ext>
            </a:extLst>
          </p:cNvPr>
          <p:cNvSpPr/>
          <p:nvPr/>
        </p:nvSpPr>
        <p:spPr>
          <a:xfrm>
            <a:off x="2136943" y="3754250"/>
            <a:ext cx="152100" cy="152100"/>
          </a:xfrm>
          <a:prstGeom prst="rect">
            <a:avLst/>
          </a:prstGeom>
          <a:solidFill>
            <a:schemeClr val="bg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oto Sans"/>
              <a:ea typeface="Noto Sans"/>
              <a:cs typeface="Noto Sans"/>
              <a:sym typeface="Noto Sans"/>
            </a:endParaRPr>
          </a:p>
        </p:txBody>
      </p:sp>
      <p:sp>
        <p:nvSpPr>
          <p:cNvPr id="15" name="Google Shape;667;p40">
            <a:extLst>
              <a:ext uri="{FF2B5EF4-FFF2-40B4-BE49-F238E27FC236}">
                <a16:creationId xmlns:a16="http://schemas.microsoft.com/office/drawing/2014/main" id="{F88C0765-8D4E-F697-3ABE-8FD24B31B4C7}"/>
              </a:ext>
            </a:extLst>
          </p:cNvPr>
          <p:cNvSpPr txBox="1"/>
          <p:nvPr/>
        </p:nvSpPr>
        <p:spPr>
          <a:xfrm>
            <a:off x="1786093" y="4199117"/>
            <a:ext cx="10059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IN" sz="1200" dirty="0">
                <a:solidFill>
                  <a:schemeClr val="dk1"/>
                </a:solidFill>
                <a:latin typeface="Assistant"/>
                <a:ea typeface="Assistant"/>
                <a:cs typeface="Assistant"/>
                <a:sym typeface="Assistant"/>
              </a:rPr>
              <a:t>electronics</a:t>
            </a:r>
          </a:p>
        </p:txBody>
      </p:sp>
      <p:sp>
        <p:nvSpPr>
          <p:cNvPr id="16" name="Google Shape;671;p40">
            <a:extLst>
              <a:ext uri="{FF2B5EF4-FFF2-40B4-BE49-F238E27FC236}">
                <a16:creationId xmlns:a16="http://schemas.microsoft.com/office/drawing/2014/main" id="{A641762D-04CF-5E80-4729-7DE3582C23C6}"/>
              </a:ext>
            </a:extLst>
          </p:cNvPr>
          <p:cNvSpPr/>
          <p:nvPr/>
        </p:nvSpPr>
        <p:spPr>
          <a:xfrm>
            <a:off x="3104916" y="3757484"/>
            <a:ext cx="152100" cy="152100"/>
          </a:xfrm>
          <a:prstGeom prst="rect">
            <a:avLst/>
          </a:prstGeom>
          <a:solidFill>
            <a:schemeClr val="tx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oto Sans"/>
              <a:ea typeface="Noto Sans"/>
              <a:cs typeface="Noto Sans"/>
              <a:sym typeface="Noto Sans"/>
            </a:endParaRPr>
          </a:p>
        </p:txBody>
      </p:sp>
      <p:sp>
        <p:nvSpPr>
          <p:cNvPr id="17" name="Google Shape;667;p40">
            <a:extLst>
              <a:ext uri="{FF2B5EF4-FFF2-40B4-BE49-F238E27FC236}">
                <a16:creationId xmlns:a16="http://schemas.microsoft.com/office/drawing/2014/main" id="{D4B85083-2480-ADAC-0269-A5875B84B2E1}"/>
              </a:ext>
            </a:extLst>
          </p:cNvPr>
          <p:cNvSpPr txBox="1"/>
          <p:nvPr/>
        </p:nvSpPr>
        <p:spPr>
          <a:xfrm>
            <a:off x="2702944" y="4191497"/>
            <a:ext cx="10059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IN" sz="1200" dirty="0">
                <a:solidFill>
                  <a:schemeClr val="dk1"/>
                </a:solidFill>
                <a:latin typeface="Assistant"/>
                <a:ea typeface="Assistant"/>
                <a:cs typeface="Assistant"/>
                <a:sym typeface="Assistant"/>
              </a:rPr>
              <a:t>pet_shop</a:t>
            </a:r>
          </a:p>
        </p:txBody>
      </p:sp>
      <p:pic>
        <p:nvPicPr>
          <p:cNvPr id="4" name="Picture 3">
            <a:extLst>
              <a:ext uri="{FF2B5EF4-FFF2-40B4-BE49-F238E27FC236}">
                <a16:creationId xmlns:a16="http://schemas.microsoft.com/office/drawing/2014/main" id="{465E613D-BE13-93D8-1B6C-B7355D8FD32A}"/>
              </a:ext>
            </a:extLst>
          </p:cNvPr>
          <p:cNvPicPr>
            <a:picLocks noChangeAspect="1"/>
          </p:cNvPicPr>
          <p:nvPr/>
        </p:nvPicPr>
        <p:blipFill>
          <a:blip r:embed="rId3"/>
          <a:stretch>
            <a:fillRect/>
          </a:stretch>
        </p:blipFill>
        <p:spPr>
          <a:xfrm>
            <a:off x="5224963" y="1362736"/>
            <a:ext cx="3093988" cy="2865368"/>
          </a:xfrm>
          <a:prstGeom prst="rect">
            <a:avLst/>
          </a:prstGeom>
        </p:spPr>
      </p:pic>
      <p:sp>
        <p:nvSpPr>
          <p:cNvPr id="5" name="Google Shape;668;p40">
            <a:extLst>
              <a:ext uri="{FF2B5EF4-FFF2-40B4-BE49-F238E27FC236}">
                <a16:creationId xmlns:a16="http://schemas.microsoft.com/office/drawing/2014/main" id="{BC477C74-5435-6200-A5BE-ED8725B00B49}"/>
              </a:ext>
            </a:extLst>
          </p:cNvPr>
          <p:cNvSpPr/>
          <p:nvPr/>
        </p:nvSpPr>
        <p:spPr>
          <a:xfrm>
            <a:off x="835551" y="3984108"/>
            <a:ext cx="677988" cy="3693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Sora"/>
                <a:ea typeface="Sora"/>
                <a:cs typeface="Sora"/>
                <a:sym typeface="Sora"/>
              </a:rPr>
              <a:t>13</a:t>
            </a:r>
            <a:endParaRPr sz="1600" b="1" dirty="0">
              <a:solidFill>
                <a:schemeClr val="dk1"/>
              </a:solidFill>
              <a:latin typeface="Sora"/>
              <a:ea typeface="Sora"/>
              <a:cs typeface="Sora"/>
              <a:sym typeface="Sora"/>
            </a:endParaRPr>
          </a:p>
        </p:txBody>
      </p:sp>
      <p:sp>
        <p:nvSpPr>
          <p:cNvPr id="6" name="Google Shape;668;p40">
            <a:extLst>
              <a:ext uri="{FF2B5EF4-FFF2-40B4-BE49-F238E27FC236}">
                <a16:creationId xmlns:a16="http://schemas.microsoft.com/office/drawing/2014/main" id="{EC74FD5E-082B-2DD0-B944-344B97EA2FBB}"/>
              </a:ext>
            </a:extLst>
          </p:cNvPr>
          <p:cNvSpPr/>
          <p:nvPr/>
        </p:nvSpPr>
        <p:spPr>
          <a:xfrm>
            <a:off x="1861599" y="3973447"/>
            <a:ext cx="677988" cy="3693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Sora"/>
                <a:ea typeface="Sora"/>
                <a:cs typeface="Sora"/>
                <a:sym typeface="Sora"/>
              </a:rPr>
              <a:t>13</a:t>
            </a:r>
            <a:endParaRPr sz="1600" b="1" dirty="0">
              <a:solidFill>
                <a:schemeClr val="dk1"/>
              </a:solidFill>
              <a:latin typeface="Sora"/>
              <a:ea typeface="Sora"/>
              <a:cs typeface="Sora"/>
              <a:sym typeface="Sora"/>
            </a:endParaRPr>
          </a:p>
        </p:txBody>
      </p:sp>
      <p:sp>
        <p:nvSpPr>
          <p:cNvPr id="7" name="Google Shape;668;p40">
            <a:extLst>
              <a:ext uri="{FF2B5EF4-FFF2-40B4-BE49-F238E27FC236}">
                <a16:creationId xmlns:a16="http://schemas.microsoft.com/office/drawing/2014/main" id="{CABCEEC0-3912-8EB5-D34A-C357FBBA084C}"/>
              </a:ext>
            </a:extLst>
          </p:cNvPr>
          <p:cNvSpPr/>
          <p:nvPr/>
        </p:nvSpPr>
        <p:spPr>
          <a:xfrm>
            <a:off x="2841972" y="3973446"/>
            <a:ext cx="677988" cy="3693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Sora"/>
                <a:ea typeface="Sora"/>
                <a:cs typeface="Sora"/>
                <a:sym typeface="Sora"/>
              </a:rPr>
              <a:t>11</a:t>
            </a:r>
            <a:endParaRPr sz="1600" b="1" dirty="0">
              <a:solidFill>
                <a:schemeClr val="dk1"/>
              </a:solidFill>
              <a:latin typeface="Sora"/>
              <a:ea typeface="Sora"/>
              <a:cs typeface="Sora"/>
              <a:sym typeface="Sora"/>
            </a:endParaRPr>
          </a:p>
        </p:txBody>
      </p:sp>
    </p:spTree>
    <p:extLst>
      <p:ext uri="{BB962C8B-B14F-4D97-AF65-F5344CB8AC3E}">
        <p14:creationId xmlns:p14="http://schemas.microsoft.com/office/powerpoint/2010/main" val="128611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40"/>
          <p:cNvSpPr txBox="1">
            <a:spLocks noGrp="1"/>
          </p:cNvSpPr>
          <p:nvPr>
            <p:ph type="title"/>
          </p:nvPr>
        </p:nvSpPr>
        <p:spPr>
          <a:xfrm>
            <a:off x="422820" y="6415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Average price &amp; payment value of sao paulo city</a:t>
            </a:r>
            <a:endParaRPr sz="2400" dirty="0"/>
          </a:p>
        </p:txBody>
      </p:sp>
      <p:sp>
        <p:nvSpPr>
          <p:cNvPr id="664" name="Google Shape;664;p40"/>
          <p:cNvSpPr txBox="1"/>
          <p:nvPr/>
        </p:nvSpPr>
        <p:spPr>
          <a:xfrm>
            <a:off x="781011" y="1841701"/>
            <a:ext cx="4248240" cy="214679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dk1"/>
                </a:solidFill>
                <a:latin typeface="Assistant"/>
                <a:ea typeface="Assistant"/>
                <a:cs typeface="Assistant"/>
                <a:sym typeface="Assistant"/>
              </a:rPr>
              <a:t>The analysis of average price and payment values from customers of Sao Paulo city helps in understanding the spending patterns of customers in this region. It also helps Olist in identifying high-value customers and creating targeted-marketing campaigns.</a:t>
            </a:r>
          </a:p>
          <a:p>
            <a:pPr marL="0" lvl="0" indent="0" rtl="0">
              <a:spcBef>
                <a:spcPts val="0"/>
              </a:spcBef>
              <a:spcAft>
                <a:spcPts val="0"/>
              </a:spcAft>
              <a:buNone/>
            </a:pPr>
            <a:endParaRPr dirty="0">
              <a:solidFill>
                <a:schemeClr val="dk1"/>
              </a:solidFill>
              <a:latin typeface="Assistant"/>
              <a:ea typeface="Assistant"/>
              <a:cs typeface="Assistant"/>
              <a:sym typeface="Assistant"/>
            </a:endParaRPr>
          </a:p>
        </p:txBody>
      </p:sp>
      <p:sp>
        <p:nvSpPr>
          <p:cNvPr id="665" name="Google Shape;665;p40"/>
          <p:cNvSpPr txBox="1"/>
          <p:nvPr/>
        </p:nvSpPr>
        <p:spPr>
          <a:xfrm>
            <a:off x="1332681" y="4217844"/>
            <a:ext cx="1517708"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US" sz="1200" dirty="0">
                <a:solidFill>
                  <a:schemeClr val="dk1"/>
                </a:solidFill>
                <a:latin typeface="Assistant"/>
                <a:ea typeface="Assistant"/>
                <a:cs typeface="Assistant"/>
                <a:sym typeface="Assistant"/>
              </a:rPr>
              <a:t>Avg.Payment Value</a:t>
            </a:r>
            <a:endParaRPr sz="1200" dirty="0">
              <a:solidFill>
                <a:schemeClr val="dk1"/>
              </a:solidFill>
              <a:latin typeface="Assistant"/>
              <a:ea typeface="Assistant"/>
              <a:cs typeface="Assistant"/>
              <a:sym typeface="Assistant"/>
            </a:endParaRPr>
          </a:p>
        </p:txBody>
      </p:sp>
      <p:sp>
        <p:nvSpPr>
          <p:cNvPr id="671" name="Google Shape;671;p40"/>
          <p:cNvSpPr/>
          <p:nvPr/>
        </p:nvSpPr>
        <p:spPr>
          <a:xfrm>
            <a:off x="1965551" y="3764276"/>
            <a:ext cx="152100" cy="152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oto Sans"/>
              <a:ea typeface="Noto Sans"/>
              <a:cs typeface="Noto Sans"/>
              <a:sym typeface="Noto Sans"/>
            </a:endParaRPr>
          </a:p>
        </p:txBody>
      </p:sp>
      <p:sp>
        <p:nvSpPr>
          <p:cNvPr id="2" name="Arrow: Pentagon 1">
            <a:extLst>
              <a:ext uri="{FF2B5EF4-FFF2-40B4-BE49-F238E27FC236}">
                <a16:creationId xmlns:a16="http://schemas.microsoft.com/office/drawing/2014/main" id="{621474FE-6A49-F0A0-DBB4-A7F9C1E73D0A}"/>
              </a:ext>
            </a:extLst>
          </p:cNvPr>
          <p:cNvSpPr/>
          <p:nvPr/>
        </p:nvSpPr>
        <p:spPr>
          <a:xfrm>
            <a:off x="198107" y="186370"/>
            <a:ext cx="1516393" cy="306716"/>
          </a:xfrm>
          <a:prstGeom prst="homePlat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Sora" panose="020B0604020202020204" charset="0"/>
                <a:cs typeface="Sora" panose="020B0604020202020204" charset="0"/>
              </a:rPr>
              <a:t>KPI -4</a:t>
            </a:r>
            <a:endParaRPr lang="en-IN" b="1" dirty="0">
              <a:solidFill>
                <a:schemeClr val="tx1"/>
              </a:solidFill>
              <a:latin typeface="Sora" panose="020B0604020202020204" charset="0"/>
              <a:cs typeface="Sora" panose="020B0604020202020204" charset="0"/>
            </a:endParaRPr>
          </a:p>
        </p:txBody>
      </p:sp>
      <p:sp>
        <p:nvSpPr>
          <p:cNvPr id="16" name="Google Shape;671;p40">
            <a:extLst>
              <a:ext uri="{FF2B5EF4-FFF2-40B4-BE49-F238E27FC236}">
                <a16:creationId xmlns:a16="http://schemas.microsoft.com/office/drawing/2014/main" id="{A641762D-04CF-5E80-4729-7DE3582C23C6}"/>
              </a:ext>
            </a:extLst>
          </p:cNvPr>
          <p:cNvSpPr/>
          <p:nvPr/>
        </p:nvSpPr>
        <p:spPr>
          <a:xfrm>
            <a:off x="3104916" y="3757484"/>
            <a:ext cx="152100" cy="152100"/>
          </a:xfrm>
          <a:prstGeom prst="rect">
            <a:avLst/>
          </a:prstGeom>
          <a:solidFill>
            <a:schemeClr val="tx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oto Sans"/>
              <a:ea typeface="Noto Sans"/>
              <a:cs typeface="Noto Sans"/>
              <a:sym typeface="Noto Sans"/>
            </a:endParaRPr>
          </a:p>
        </p:txBody>
      </p:sp>
      <p:sp>
        <p:nvSpPr>
          <p:cNvPr id="17" name="Google Shape;667;p40">
            <a:extLst>
              <a:ext uri="{FF2B5EF4-FFF2-40B4-BE49-F238E27FC236}">
                <a16:creationId xmlns:a16="http://schemas.microsoft.com/office/drawing/2014/main" id="{D4B85083-2480-ADAC-0269-A5875B84B2E1}"/>
              </a:ext>
            </a:extLst>
          </p:cNvPr>
          <p:cNvSpPr txBox="1"/>
          <p:nvPr/>
        </p:nvSpPr>
        <p:spPr>
          <a:xfrm>
            <a:off x="2702944" y="4191497"/>
            <a:ext cx="10059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IN" sz="1200" dirty="0">
                <a:solidFill>
                  <a:schemeClr val="dk1"/>
                </a:solidFill>
                <a:latin typeface="Assistant"/>
                <a:ea typeface="Assistant"/>
                <a:cs typeface="Assistant"/>
                <a:sym typeface="Assistant"/>
              </a:rPr>
              <a:t>Avg.Price</a:t>
            </a:r>
          </a:p>
        </p:txBody>
      </p:sp>
      <p:pic>
        <p:nvPicPr>
          <p:cNvPr id="10" name="Picture 9">
            <a:extLst>
              <a:ext uri="{FF2B5EF4-FFF2-40B4-BE49-F238E27FC236}">
                <a16:creationId xmlns:a16="http://schemas.microsoft.com/office/drawing/2014/main" id="{98881145-DB71-5036-F4C6-9ABFD0895AF7}"/>
              </a:ext>
            </a:extLst>
          </p:cNvPr>
          <p:cNvPicPr>
            <a:picLocks noChangeAspect="1"/>
          </p:cNvPicPr>
          <p:nvPr/>
        </p:nvPicPr>
        <p:blipFill>
          <a:blip r:embed="rId3"/>
          <a:stretch>
            <a:fillRect/>
          </a:stretch>
        </p:blipFill>
        <p:spPr>
          <a:xfrm>
            <a:off x="5029251" y="1296560"/>
            <a:ext cx="3726686" cy="2812638"/>
          </a:xfrm>
          <a:prstGeom prst="rect">
            <a:avLst/>
          </a:prstGeom>
        </p:spPr>
      </p:pic>
    </p:spTree>
    <p:extLst>
      <p:ext uri="{BB962C8B-B14F-4D97-AF65-F5344CB8AC3E}">
        <p14:creationId xmlns:p14="http://schemas.microsoft.com/office/powerpoint/2010/main" val="63269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40"/>
          <p:cNvSpPr txBox="1">
            <a:spLocks noGrp="1"/>
          </p:cNvSpPr>
          <p:nvPr>
            <p:ph type="title"/>
          </p:nvPr>
        </p:nvSpPr>
        <p:spPr>
          <a:xfrm>
            <a:off x="422820" y="6415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Average shipping days vs review score</a:t>
            </a:r>
            <a:endParaRPr sz="2400" dirty="0"/>
          </a:p>
        </p:txBody>
      </p:sp>
      <p:sp>
        <p:nvSpPr>
          <p:cNvPr id="664" name="Google Shape;664;p40"/>
          <p:cNvSpPr txBox="1"/>
          <p:nvPr/>
        </p:nvSpPr>
        <p:spPr>
          <a:xfrm>
            <a:off x="781011" y="1841701"/>
            <a:ext cx="4248240" cy="214679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dk1"/>
                </a:solidFill>
                <a:latin typeface="Assistant"/>
                <a:ea typeface="Assistant"/>
                <a:cs typeface="Assistant"/>
                <a:sym typeface="Assistant"/>
              </a:rPr>
              <a:t>This KPI analyzes the relationship between shipping days and review scores. It helps in understanding the impact of delivery time on customer satisfaction levels. Olist can use this information to optimize their logistics and improve their delivery time.</a:t>
            </a:r>
            <a:endParaRPr dirty="0">
              <a:solidFill>
                <a:schemeClr val="dk1"/>
              </a:solidFill>
              <a:latin typeface="Assistant"/>
              <a:ea typeface="Assistant"/>
              <a:cs typeface="Assistant"/>
              <a:sym typeface="Assistant"/>
            </a:endParaRPr>
          </a:p>
        </p:txBody>
      </p:sp>
      <p:sp>
        <p:nvSpPr>
          <p:cNvPr id="2" name="Arrow: Pentagon 1">
            <a:extLst>
              <a:ext uri="{FF2B5EF4-FFF2-40B4-BE49-F238E27FC236}">
                <a16:creationId xmlns:a16="http://schemas.microsoft.com/office/drawing/2014/main" id="{621474FE-6A49-F0A0-DBB4-A7F9C1E73D0A}"/>
              </a:ext>
            </a:extLst>
          </p:cNvPr>
          <p:cNvSpPr/>
          <p:nvPr/>
        </p:nvSpPr>
        <p:spPr>
          <a:xfrm>
            <a:off x="198107" y="186370"/>
            <a:ext cx="1516393" cy="306716"/>
          </a:xfrm>
          <a:prstGeom prst="homePlat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Sora" panose="020B0604020202020204" charset="0"/>
                <a:cs typeface="Sora" panose="020B0604020202020204" charset="0"/>
              </a:rPr>
              <a:t>KPI -5</a:t>
            </a:r>
            <a:endParaRPr lang="en-IN" b="1" dirty="0">
              <a:solidFill>
                <a:schemeClr val="tx1"/>
              </a:solidFill>
              <a:latin typeface="Sora" panose="020B0604020202020204" charset="0"/>
              <a:cs typeface="Sora" panose="020B0604020202020204" charset="0"/>
            </a:endParaRPr>
          </a:p>
        </p:txBody>
      </p:sp>
      <p:pic>
        <p:nvPicPr>
          <p:cNvPr id="8" name="Picture 7">
            <a:extLst>
              <a:ext uri="{FF2B5EF4-FFF2-40B4-BE49-F238E27FC236}">
                <a16:creationId xmlns:a16="http://schemas.microsoft.com/office/drawing/2014/main" id="{AD7C9810-703A-74BF-E32E-DBE7BE0027EB}"/>
              </a:ext>
            </a:extLst>
          </p:cNvPr>
          <p:cNvPicPr>
            <a:picLocks noChangeAspect="1"/>
          </p:cNvPicPr>
          <p:nvPr/>
        </p:nvPicPr>
        <p:blipFill>
          <a:blip r:embed="rId3"/>
          <a:stretch>
            <a:fillRect/>
          </a:stretch>
        </p:blipFill>
        <p:spPr>
          <a:xfrm>
            <a:off x="5341620" y="1498353"/>
            <a:ext cx="3543300" cy="2146793"/>
          </a:xfrm>
          <a:prstGeom prst="rect">
            <a:avLst/>
          </a:prstGeom>
        </p:spPr>
      </p:pic>
    </p:spTree>
    <p:extLst>
      <p:ext uri="{BB962C8B-B14F-4D97-AF65-F5344CB8AC3E}">
        <p14:creationId xmlns:p14="http://schemas.microsoft.com/office/powerpoint/2010/main" val="267248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16" name="Google Shape;661;p40">
            <a:extLst>
              <a:ext uri="{FF2B5EF4-FFF2-40B4-BE49-F238E27FC236}">
                <a16:creationId xmlns:a16="http://schemas.microsoft.com/office/drawing/2014/main" id="{598CC5DC-E7FC-2BDA-DC1C-4D8BF9DA9D2A}"/>
              </a:ext>
            </a:extLst>
          </p:cNvPr>
          <p:cNvSpPr txBox="1">
            <a:spLocks noGrp="1"/>
          </p:cNvSpPr>
          <p:nvPr>
            <p:ph type="title"/>
          </p:nvPr>
        </p:nvSpPr>
        <p:spPr>
          <a:xfrm>
            <a:off x="517980" y="17406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Olist Excel Dashboard</a:t>
            </a:r>
            <a:endParaRPr sz="2400" dirty="0"/>
          </a:p>
        </p:txBody>
      </p:sp>
      <p:pic>
        <p:nvPicPr>
          <p:cNvPr id="3" name="Picture 2">
            <a:extLst>
              <a:ext uri="{FF2B5EF4-FFF2-40B4-BE49-F238E27FC236}">
                <a16:creationId xmlns:a16="http://schemas.microsoft.com/office/drawing/2014/main" id="{F47296E2-A2D3-FC28-DCD6-1C6140FF2738}"/>
              </a:ext>
            </a:extLst>
          </p:cNvPr>
          <p:cNvPicPr>
            <a:picLocks noChangeAspect="1"/>
          </p:cNvPicPr>
          <p:nvPr/>
        </p:nvPicPr>
        <p:blipFill>
          <a:blip r:embed="rId3"/>
          <a:stretch>
            <a:fillRect/>
          </a:stretch>
        </p:blipFill>
        <p:spPr>
          <a:xfrm>
            <a:off x="517980" y="-174060"/>
            <a:ext cx="7909560" cy="5143500"/>
          </a:xfrm>
          <a:prstGeom prst="rect">
            <a:avLst/>
          </a:prstGeom>
        </p:spPr>
      </p:pic>
    </p:spTree>
    <p:extLst>
      <p:ext uri="{BB962C8B-B14F-4D97-AF65-F5344CB8AC3E}">
        <p14:creationId xmlns:p14="http://schemas.microsoft.com/office/powerpoint/2010/main" val="145068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15" name="Picture 14">
            <a:extLst>
              <a:ext uri="{FF2B5EF4-FFF2-40B4-BE49-F238E27FC236}">
                <a16:creationId xmlns:a16="http://schemas.microsoft.com/office/drawing/2014/main" id="{26C463B1-4C37-FA71-5BDD-13C1EAAB8042}"/>
              </a:ext>
            </a:extLst>
          </p:cNvPr>
          <p:cNvPicPr>
            <a:picLocks noChangeAspect="1"/>
          </p:cNvPicPr>
          <p:nvPr/>
        </p:nvPicPr>
        <p:blipFill>
          <a:blip r:embed="rId3"/>
          <a:stretch>
            <a:fillRect/>
          </a:stretch>
        </p:blipFill>
        <p:spPr>
          <a:xfrm>
            <a:off x="922020" y="746760"/>
            <a:ext cx="7124700" cy="4305300"/>
          </a:xfrm>
          <a:prstGeom prst="rect">
            <a:avLst/>
          </a:prstGeom>
        </p:spPr>
      </p:pic>
      <p:sp>
        <p:nvSpPr>
          <p:cNvPr id="16" name="Google Shape;661;p40">
            <a:extLst>
              <a:ext uri="{FF2B5EF4-FFF2-40B4-BE49-F238E27FC236}">
                <a16:creationId xmlns:a16="http://schemas.microsoft.com/office/drawing/2014/main" id="{598CC5DC-E7FC-2BDA-DC1C-4D8BF9DA9D2A}"/>
              </a:ext>
            </a:extLst>
          </p:cNvPr>
          <p:cNvSpPr txBox="1">
            <a:spLocks noGrp="1"/>
          </p:cNvSpPr>
          <p:nvPr>
            <p:ph type="title"/>
          </p:nvPr>
        </p:nvSpPr>
        <p:spPr>
          <a:xfrm>
            <a:off x="517980" y="17406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Olist Power bi Dashboard</a:t>
            </a:r>
            <a:endParaRPr sz="2400" dirty="0"/>
          </a:p>
        </p:txBody>
      </p:sp>
    </p:spTree>
    <p:extLst>
      <p:ext uri="{BB962C8B-B14F-4D97-AF65-F5344CB8AC3E}">
        <p14:creationId xmlns:p14="http://schemas.microsoft.com/office/powerpoint/2010/main" val="194170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16" name="Google Shape;661;p40">
            <a:extLst>
              <a:ext uri="{FF2B5EF4-FFF2-40B4-BE49-F238E27FC236}">
                <a16:creationId xmlns:a16="http://schemas.microsoft.com/office/drawing/2014/main" id="{598CC5DC-E7FC-2BDA-DC1C-4D8BF9DA9D2A}"/>
              </a:ext>
            </a:extLst>
          </p:cNvPr>
          <p:cNvSpPr txBox="1">
            <a:spLocks noGrp="1"/>
          </p:cNvSpPr>
          <p:nvPr>
            <p:ph type="title"/>
          </p:nvPr>
        </p:nvSpPr>
        <p:spPr>
          <a:xfrm>
            <a:off x="517980" y="17406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Olist Tableau Dashboard</a:t>
            </a:r>
            <a:endParaRPr sz="2400" dirty="0"/>
          </a:p>
        </p:txBody>
      </p:sp>
      <p:pic>
        <p:nvPicPr>
          <p:cNvPr id="3" name="Picture 2">
            <a:extLst>
              <a:ext uri="{FF2B5EF4-FFF2-40B4-BE49-F238E27FC236}">
                <a16:creationId xmlns:a16="http://schemas.microsoft.com/office/drawing/2014/main" id="{00FE0A77-017F-EAE2-4E0B-2BB139B6C1D0}"/>
              </a:ext>
            </a:extLst>
          </p:cNvPr>
          <p:cNvPicPr>
            <a:picLocks noChangeAspect="1"/>
          </p:cNvPicPr>
          <p:nvPr/>
        </p:nvPicPr>
        <p:blipFill>
          <a:blip r:embed="rId3"/>
          <a:stretch>
            <a:fillRect/>
          </a:stretch>
        </p:blipFill>
        <p:spPr>
          <a:xfrm>
            <a:off x="517980" y="746760"/>
            <a:ext cx="7848780" cy="4222680"/>
          </a:xfrm>
          <a:prstGeom prst="rect">
            <a:avLst/>
          </a:prstGeom>
        </p:spPr>
      </p:pic>
    </p:spTree>
    <p:extLst>
      <p:ext uri="{BB962C8B-B14F-4D97-AF65-F5344CB8AC3E}">
        <p14:creationId xmlns:p14="http://schemas.microsoft.com/office/powerpoint/2010/main" val="204756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16" name="Google Shape;661;p40">
            <a:extLst>
              <a:ext uri="{FF2B5EF4-FFF2-40B4-BE49-F238E27FC236}">
                <a16:creationId xmlns:a16="http://schemas.microsoft.com/office/drawing/2014/main" id="{598CC5DC-E7FC-2BDA-DC1C-4D8BF9DA9D2A}"/>
              </a:ext>
            </a:extLst>
          </p:cNvPr>
          <p:cNvSpPr txBox="1">
            <a:spLocks noGrp="1"/>
          </p:cNvSpPr>
          <p:nvPr>
            <p:ph type="title"/>
          </p:nvPr>
        </p:nvSpPr>
        <p:spPr>
          <a:xfrm>
            <a:off x="517980" y="17406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Olist Tableau Dashboard</a:t>
            </a:r>
            <a:endParaRPr sz="2400" dirty="0"/>
          </a:p>
        </p:txBody>
      </p:sp>
      <p:pic>
        <p:nvPicPr>
          <p:cNvPr id="3" name="Picture 2">
            <a:extLst>
              <a:ext uri="{FF2B5EF4-FFF2-40B4-BE49-F238E27FC236}">
                <a16:creationId xmlns:a16="http://schemas.microsoft.com/office/drawing/2014/main" id="{2268412D-977F-7BD9-06E8-1F6B243508D2}"/>
              </a:ext>
            </a:extLst>
          </p:cNvPr>
          <p:cNvPicPr>
            <a:picLocks noChangeAspect="1"/>
          </p:cNvPicPr>
          <p:nvPr/>
        </p:nvPicPr>
        <p:blipFill>
          <a:blip r:embed="rId3"/>
          <a:stretch>
            <a:fillRect/>
          </a:stretch>
        </p:blipFill>
        <p:spPr>
          <a:xfrm>
            <a:off x="425117" y="746760"/>
            <a:ext cx="8200904" cy="4330566"/>
          </a:xfrm>
          <a:prstGeom prst="rect">
            <a:avLst/>
          </a:prstGeom>
        </p:spPr>
      </p:pic>
    </p:spTree>
    <p:extLst>
      <p:ext uri="{BB962C8B-B14F-4D97-AF65-F5344CB8AC3E}">
        <p14:creationId xmlns:p14="http://schemas.microsoft.com/office/powerpoint/2010/main" val="21296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3"/>
          <p:cNvSpPr txBox="1">
            <a:spLocks noGrp="1"/>
          </p:cNvSpPr>
          <p:nvPr>
            <p:ph type="title"/>
          </p:nvPr>
        </p:nvSpPr>
        <p:spPr>
          <a:xfrm>
            <a:off x="1675982" y="1529218"/>
            <a:ext cx="5968500" cy="95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ANALYSIS OF ADDITIONAL KPI’S</a:t>
            </a:r>
            <a:endParaRPr dirty="0"/>
          </a:p>
        </p:txBody>
      </p:sp>
    </p:spTree>
    <p:extLst>
      <p:ext uri="{BB962C8B-B14F-4D97-AF65-F5344CB8AC3E}">
        <p14:creationId xmlns:p14="http://schemas.microsoft.com/office/powerpoint/2010/main" val="148264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589"/>
                                        </p:tgtEl>
                                        <p:attrNameLst>
                                          <p:attrName>ppt_w</p:attrName>
                                        </p:attrNameLst>
                                      </p:cBhvr>
                                      <p:tavLst>
                                        <p:tav tm="0">
                                          <p:val>
                                            <p:strVal val="ppt_w"/>
                                          </p:val>
                                        </p:tav>
                                        <p:tav tm="100000">
                                          <p:val>
                                            <p:fltVal val="0"/>
                                          </p:val>
                                        </p:tav>
                                      </p:tavLst>
                                    </p:anim>
                                    <p:anim calcmode="lin" valueType="num">
                                      <p:cBhvr>
                                        <p:cTn id="7" dur="1000"/>
                                        <p:tgtEl>
                                          <p:spTgt spid="589"/>
                                        </p:tgtEl>
                                        <p:attrNameLst>
                                          <p:attrName>ppt_h</p:attrName>
                                        </p:attrNameLst>
                                      </p:cBhvr>
                                      <p:tavLst>
                                        <p:tav tm="0">
                                          <p:val>
                                            <p:strVal val="ppt_h"/>
                                          </p:val>
                                        </p:tav>
                                        <p:tav tm="100000">
                                          <p:val>
                                            <p:fltVal val="0"/>
                                          </p:val>
                                        </p:tav>
                                      </p:tavLst>
                                    </p:anim>
                                    <p:anim calcmode="lin" valueType="num">
                                      <p:cBhvr>
                                        <p:cTn id="8" dur="1000"/>
                                        <p:tgtEl>
                                          <p:spTgt spid="589"/>
                                        </p:tgtEl>
                                        <p:attrNameLst>
                                          <p:attrName>style.rotation</p:attrName>
                                        </p:attrNameLst>
                                      </p:cBhvr>
                                      <p:tavLst>
                                        <p:tav tm="0">
                                          <p:val>
                                            <p:fltVal val="0"/>
                                          </p:val>
                                        </p:tav>
                                        <p:tav tm="100000">
                                          <p:val>
                                            <p:fltVal val="90"/>
                                          </p:val>
                                        </p:tav>
                                      </p:tavLst>
                                    </p:anim>
                                    <p:animEffect transition="out" filter="fade">
                                      <p:cBhvr>
                                        <p:cTn id="9" dur="1000"/>
                                        <p:tgtEl>
                                          <p:spTgt spid="589"/>
                                        </p:tgtEl>
                                      </p:cBhvr>
                                    </p:animEffect>
                                    <p:set>
                                      <p:cBhvr>
                                        <p:cTn id="10" dur="1" fill="hold">
                                          <p:stCondLst>
                                            <p:cond delay="999"/>
                                          </p:stCondLst>
                                        </p:cTn>
                                        <p:tgtEl>
                                          <p:spTgt spid="5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t>
            </a:r>
            <a:r>
              <a:rPr lang="en-IN" dirty="0"/>
              <a:t>EET OUR TEAM MEMBERS</a:t>
            </a:r>
            <a:endParaRPr dirty="0"/>
          </a:p>
        </p:txBody>
      </p:sp>
      <p:sp>
        <p:nvSpPr>
          <p:cNvPr id="564" name="Google Shape;564;p31"/>
          <p:cNvSpPr txBox="1">
            <a:spLocks noGrp="1"/>
          </p:cNvSpPr>
          <p:nvPr>
            <p:ph type="title" idx="2"/>
          </p:nvPr>
        </p:nvSpPr>
        <p:spPr>
          <a:xfrm>
            <a:off x="1479575" y="1463108"/>
            <a:ext cx="786300" cy="64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65" name="Google Shape;565;p31"/>
          <p:cNvSpPr txBox="1">
            <a:spLocks noGrp="1"/>
          </p:cNvSpPr>
          <p:nvPr>
            <p:ph type="title" idx="3"/>
          </p:nvPr>
        </p:nvSpPr>
        <p:spPr>
          <a:xfrm>
            <a:off x="1479575" y="2853841"/>
            <a:ext cx="786300" cy="64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70" name="Google Shape;570;p31"/>
          <p:cNvSpPr txBox="1">
            <a:spLocks noGrp="1"/>
          </p:cNvSpPr>
          <p:nvPr>
            <p:ph type="subTitle" idx="1"/>
          </p:nvPr>
        </p:nvSpPr>
        <p:spPr>
          <a:xfrm>
            <a:off x="719974" y="2033400"/>
            <a:ext cx="2848415"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PRIYANKA BABAR</a:t>
            </a:r>
            <a:endParaRPr dirty="0"/>
          </a:p>
        </p:txBody>
      </p:sp>
      <p:sp>
        <p:nvSpPr>
          <p:cNvPr id="573" name="Google Shape;573;p31"/>
          <p:cNvSpPr txBox="1">
            <a:spLocks noGrp="1"/>
          </p:cNvSpPr>
          <p:nvPr>
            <p:ph type="subTitle" idx="13"/>
          </p:nvPr>
        </p:nvSpPr>
        <p:spPr>
          <a:xfrm>
            <a:off x="719974" y="3424150"/>
            <a:ext cx="2699275"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SHALU P VINAYAN</a:t>
            </a:r>
            <a:endParaRPr dirty="0"/>
          </a:p>
        </p:txBody>
      </p:sp>
      <p:sp>
        <p:nvSpPr>
          <p:cNvPr id="15" name="Subtitle 14">
            <a:extLst>
              <a:ext uri="{FF2B5EF4-FFF2-40B4-BE49-F238E27FC236}">
                <a16:creationId xmlns:a16="http://schemas.microsoft.com/office/drawing/2014/main" id="{1F656285-F141-492A-B35F-9E333E14204E}"/>
              </a:ext>
            </a:extLst>
          </p:cNvPr>
          <p:cNvSpPr>
            <a:spLocks noGrp="1"/>
          </p:cNvSpPr>
          <p:nvPr>
            <p:ph type="subTitle" idx="15"/>
          </p:nvPr>
        </p:nvSpPr>
        <p:spPr>
          <a:xfrm>
            <a:off x="4898877" y="3728950"/>
            <a:ext cx="3190150" cy="738900"/>
          </a:xfrm>
        </p:spPr>
        <p:txBody>
          <a:bodyPr/>
          <a:lstStyle/>
          <a:p>
            <a:r>
              <a:rPr lang="en-US" sz="4400" dirty="0"/>
              <a:t>GROUP 5</a:t>
            </a:r>
            <a:endParaRPr lang="en-IN" sz="4400" dirty="0"/>
          </a:p>
        </p:txBody>
      </p:sp>
      <p:pic>
        <p:nvPicPr>
          <p:cNvPr id="19" name="Picture 18">
            <a:extLst>
              <a:ext uri="{FF2B5EF4-FFF2-40B4-BE49-F238E27FC236}">
                <a16:creationId xmlns:a16="http://schemas.microsoft.com/office/drawing/2014/main" id="{8A97CBD0-C885-7D5B-02E1-48BDC15847BE}"/>
              </a:ext>
            </a:extLst>
          </p:cNvPr>
          <p:cNvPicPr>
            <a:picLocks noChangeAspect="1"/>
          </p:cNvPicPr>
          <p:nvPr/>
        </p:nvPicPr>
        <p:blipFill>
          <a:blip r:embed="rId3"/>
          <a:stretch>
            <a:fillRect/>
          </a:stretch>
        </p:blipFill>
        <p:spPr>
          <a:xfrm>
            <a:off x="4572000" y="1507793"/>
            <a:ext cx="4037193" cy="21279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40"/>
          <p:cNvSpPr txBox="1">
            <a:spLocks noGrp="1"/>
          </p:cNvSpPr>
          <p:nvPr>
            <p:ph type="title"/>
          </p:nvPr>
        </p:nvSpPr>
        <p:spPr>
          <a:xfrm>
            <a:off x="422820" y="6415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Top &amp; bottom product by sales</a:t>
            </a:r>
            <a:endParaRPr sz="2400" dirty="0"/>
          </a:p>
        </p:txBody>
      </p:sp>
      <p:sp>
        <p:nvSpPr>
          <p:cNvPr id="664" name="Google Shape;664;p40"/>
          <p:cNvSpPr txBox="1"/>
          <p:nvPr/>
        </p:nvSpPr>
        <p:spPr>
          <a:xfrm>
            <a:off x="518046" y="1680489"/>
            <a:ext cx="4053954" cy="214679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dk1"/>
                </a:solidFill>
                <a:latin typeface="Assistant"/>
                <a:ea typeface="Assistant"/>
                <a:cs typeface="Assistant"/>
                <a:sym typeface="Assistant"/>
              </a:rPr>
              <a:t>The analysis of top and bottom product by sales provides an understanding of the buying behavior of customers. The analysis of this KPI  can help Olist to improve their performance of sales in various categories and plan promotions accordingly.</a:t>
            </a:r>
          </a:p>
        </p:txBody>
      </p:sp>
      <p:sp>
        <p:nvSpPr>
          <p:cNvPr id="665" name="Google Shape;665;p40"/>
          <p:cNvSpPr txBox="1"/>
          <p:nvPr/>
        </p:nvSpPr>
        <p:spPr>
          <a:xfrm>
            <a:off x="1927153" y="3924210"/>
            <a:ext cx="10059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Assistant"/>
                <a:ea typeface="Assistant"/>
                <a:cs typeface="Assistant"/>
                <a:sym typeface="Assistant"/>
              </a:rPr>
              <a:t>Top</a:t>
            </a:r>
            <a:endParaRPr sz="1200" dirty="0">
              <a:solidFill>
                <a:schemeClr val="dk1"/>
              </a:solidFill>
              <a:latin typeface="Assistant"/>
              <a:ea typeface="Assistant"/>
              <a:cs typeface="Assistant"/>
              <a:sym typeface="Assistant"/>
            </a:endParaRPr>
          </a:p>
        </p:txBody>
      </p:sp>
      <p:sp>
        <p:nvSpPr>
          <p:cNvPr id="667" name="Google Shape;667;p40"/>
          <p:cNvSpPr txBox="1"/>
          <p:nvPr/>
        </p:nvSpPr>
        <p:spPr>
          <a:xfrm>
            <a:off x="3175228" y="3924210"/>
            <a:ext cx="10059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Assistant"/>
                <a:ea typeface="Assistant"/>
                <a:cs typeface="Assistant"/>
                <a:sym typeface="Assistant"/>
              </a:rPr>
              <a:t>Bottom</a:t>
            </a:r>
            <a:endParaRPr sz="1200" dirty="0">
              <a:solidFill>
                <a:schemeClr val="dk1"/>
              </a:solidFill>
              <a:latin typeface="Assistant"/>
              <a:ea typeface="Assistant"/>
              <a:cs typeface="Assistant"/>
              <a:sym typeface="Assistant"/>
            </a:endParaRPr>
          </a:p>
        </p:txBody>
      </p:sp>
      <p:sp>
        <p:nvSpPr>
          <p:cNvPr id="671" name="Google Shape;671;p40"/>
          <p:cNvSpPr/>
          <p:nvPr/>
        </p:nvSpPr>
        <p:spPr>
          <a:xfrm>
            <a:off x="2354053" y="3741538"/>
            <a:ext cx="152100" cy="152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oto Sans"/>
              <a:ea typeface="Noto Sans"/>
              <a:cs typeface="Noto Sans"/>
              <a:sym typeface="Noto Sans"/>
            </a:endParaRPr>
          </a:p>
        </p:txBody>
      </p:sp>
      <p:sp>
        <p:nvSpPr>
          <p:cNvPr id="673" name="Google Shape;673;p40"/>
          <p:cNvSpPr/>
          <p:nvPr/>
        </p:nvSpPr>
        <p:spPr>
          <a:xfrm>
            <a:off x="3602128" y="3741538"/>
            <a:ext cx="152100" cy="15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oto Sans"/>
              <a:ea typeface="Noto Sans"/>
              <a:cs typeface="Noto Sans"/>
              <a:sym typeface="Noto Sans"/>
            </a:endParaRPr>
          </a:p>
        </p:txBody>
      </p:sp>
      <p:sp>
        <p:nvSpPr>
          <p:cNvPr id="2" name="Arrow: Pentagon 1">
            <a:extLst>
              <a:ext uri="{FF2B5EF4-FFF2-40B4-BE49-F238E27FC236}">
                <a16:creationId xmlns:a16="http://schemas.microsoft.com/office/drawing/2014/main" id="{621474FE-6A49-F0A0-DBB4-A7F9C1E73D0A}"/>
              </a:ext>
            </a:extLst>
          </p:cNvPr>
          <p:cNvSpPr/>
          <p:nvPr/>
        </p:nvSpPr>
        <p:spPr>
          <a:xfrm>
            <a:off x="198107" y="186370"/>
            <a:ext cx="1516393" cy="306716"/>
          </a:xfrm>
          <a:prstGeom prst="homePlat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Sora" panose="020B0604020202020204" charset="0"/>
                <a:cs typeface="Sora" panose="020B0604020202020204" charset="0"/>
              </a:rPr>
              <a:t>KPI -6</a:t>
            </a:r>
            <a:endParaRPr lang="en-IN" b="1" dirty="0">
              <a:solidFill>
                <a:schemeClr val="tx1"/>
              </a:solidFill>
              <a:latin typeface="Sora" panose="020B0604020202020204" charset="0"/>
              <a:cs typeface="Sora" panose="020B0604020202020204" charset="0"/>
            </a:endParaRPr>
          </a:p>
        </p:txBody>
      </p:sp>
      <p:pic>
        <p:nvPicPr>
          <p:cNvPr id="9" name="Picture 8">
            <a:extLst>
              <a:ext uri="{FF2B5EF4-FFF2-40B4-BE49-F238E27FC236}">
                <a16:creationId xmlns:a16="http://schemas.microsoft.com/office/drawing/2014/main" id="{678A4CEC-6A00-3D2C-92C5-586CF2BC63BC}"/>
              </a:ext>
            </a:extLst>
          </p:cNvPr>
          <p:cNvPicPr>
            <a:picLocks noChangeAspect="1"/>
          </p:cNvPicPr>
          <p:nvPr/>
        </p:nvPicPr>
        <p:blipFill>
          <a:blip r:embed="rId3"/>
          <a:stretch>
            <a:fillRect/>
          </a:stretch>
        </p:blipFill>
        <p:spPr>
          <a:xfrm>
            <a:off x="4572000" y="1683943"/>
            <a:ext cx="4444826" cy="1877404"/>
          </a:xfrm>
          <a:prstGeom prst="rect">
            <a:avLst/>
          </a:prstGeom>
        </p:spPr>
      </p:pic>
    </p:spTree>
    <p:extLst>
      <p:ext uri="{BB962C8B-B14F-4D97-AF65-F5344CB8AC3E}">
        <p14:creationId xmlns:p14="http://schemas.microsoft.com/office/powerpoint/2010/main" val="46757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40"/>
          <p:cNvSpPr txBox="1">
            <a:spLocks noGrp="1"/>
          </p:cNvSpPr>
          <p:nvPr>
            <p:ph type="title"/>
          </p:nvPr>
        </p:nvSpPr>
        <p:spPr>
          <a:xfrm>
            <a:off x="198107" y="828953"/>
            <a:ext cx="398302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Delivery status by order</a:t>
            </a:r>
            <a:endParaRPr sz="2400" dirty="0"/>
          </a:p>
        </p:txBody>
      </p:sp>
      <p:sp>
        <p:nvSpPr>
          <p:cNvPr id="664" name="Google Shape;664;p40"/>
          <p:cNvSpPr txBox="1"/>
          <p:nvPr/>
        </p:nvSpPr>
        <p:spPr>
          <a:xfrm>
            <a:off x="758937" y="3794146"/>
            <a:ext cx="8200839" cy="688658"/>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dk1"/>
                </a:solidFill>
                <a:latin typeface="Assistant"/>
                <a:ea typeface="Assistant"/>
                <a:cs typeface="Assistant"/>
                <a:sym typeface="Assistant"/>
              </a:rPr>
              <a:t>This KPI analyze the delivery status by order and order status by category . It helps to increase the satisfactions in customer and build trust in them.</a:t>
            </a:r>
          </a:p>
        </p:txBody>
      </p:sp>
      <p:sp>
        <p:nvSpPr>
          <p:cNvPr id="665" name="Google Shape;665;p40"/>
          <p:cNvSpPr txBox="1"/>
          <p:nvPr/>
        </p:nvSpPr>
        <p:spPr>
          <a:xfrm>
            <a:off x="3428278" y="3099520"/>
            <a:ext cx="10059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Assistant"/>
                <a:ea typeface="Assistant"/>
                <a:cs typeface="Assistant"/>
                <a:sym typeface="Assistant"/>
              </a:rPr>
              <a:t>Early</a:t>
            </a:r>
            <a:endParaRPr sz="1200" dirty="0">
              <a:solidFill>
                <a:schemeClr val="dk1"/>
              </a:solidFill>
              <a:latin typeface="Assistant"/>
              <a:ea typeface="Assistant"/>
              <a:cs typeface="Assistant"/>
              <a:sym typeface="Assistant"/>
            </a:endParaRPr>
          </a:p>
        </p:txBody>
      </p:sp>
      <p:sp>
        <p:nvSpPr>
          <p:cNvPr id="667" name="Google Shape;667;p40"/>
          <p:cNvSpPr txBox="1"/>
          <p:nvPr/>
        </p:nvSpPr>
        <p:spPr>
          <a:xfrm>
            <a:off x="3436476" y="2701433"/>
            <a:ext cx="10059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Assistant"/>
                <a:ea typeface="Assistant"/>
                <a:cs typeface="Assistant"/>
                <a:sym typeface="Assistant"/>
              </a:rPr>
              <a:t>Late</a:t>
            </a:r>
            <a:endParaRPr sz="1200" dirty="0">
              <a:solidFill>
                <a:schemeClr val="dk1"/>
              </a:solidFill>
              <a:latin typeface="Assistant"/>
              <a:ea typeface="Assistant"/>
              <a:cs typeface="Assistant"/>
              <a:sym typeface="Assistant"/>
            </a:endParaRPr>
          </a:p>
        </p:txBody>
      </p:sp>
      <p:sp>
        <p:nvSpPr>
          <p:cNvPr id="671" name="Google Shape;671;p40"/>
          <p:cNvSpPr/>
          <p:nvPr/>
        </p:nvSpPr>
        <p:spPr>
          <a:xfrm>
            <a:off x="3593076" y="3200676"/>
            <a:ext cx="152100" cy="152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oto Sans"/>
              <a:ea typeface="Noto Sans"/>
              <a:cs typeface="Noto Sans"/>
              <a:sym typeface="Noto Sans"/>
            </a:endParaRPr>
          </a:p>
        </p:txBody>
      </p:sp>
      <p:sp>
        <p:nvSpPr>
          <p:cNvPr id="673" name="Google Shape;673;p40"/>
          <p:cNvSpPr/>
          <p:nvPr/>
        </p:nvSpPr>
        <p:spPr>
          <a:xfrm>
            <a:off x="3602128" y="2825031"/>
            <a:ext cx="152100" cy="15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oto Sans"/>
              <a:ea typeface="Noto Sans"/>
              <a:cs typeface="Noto Sans"/>
              <a:sym typeface="Noto Sans"/>
            </a:endParaRPr>
          </a:p>
        </p:txBody>
      </p:sp>
      <p:sp>
        <p:nvSpPr>
          <p:cNvPr id="2" name="Arrow: Pentagon 1">
            <a:extLst>
              <a:ext uri="{FF2B5EF4-FFF2-40B4-BE49-F238E27FC236}">
                <a16:creationId xmlns:a16="http://schemas.microsoft.com/office/drawing/2014/main" id="{621474FE-6A49-F0A0-DBB4-A7F9C1E73D0A}"/>
              </a:ext>
            </a:extLst>
          </p:cNvPr>
          <p:cNvSpPr/>
          <p:nvPr/>
        </p:nvSpPr>
        <p:spPr>
          <a:xfrm>
            <a:off x="198107" y="186370"/>
            <a:ext cx="1516393" cy="306716"/>
          </a:xfrm>
          <a:prstGeom prst="homePlat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Sora" panose="020B0604020202020204" charset="0"/>
                <a:cs typeface="Sora" panose="020B0604020202020204" charset="0"/>
              </a:rPr>
              <a:t>KPI -7</a:t>
            </a:r>
            <a:endParaRPr lang="en-IN" b="1" dirty="0">
              <a:solidFill>
                <a:schemeClr val="tx1"/>
              </a:solidFill>
              <a:latin typeface="Sora" panose="020B0604020202020204" charset="0"/>
              <a:cs typeface="Sora" panose="020B0604020202020204" charset="0"/>
            </a:endParaRPr>
          </a:p>
        </p:txBody>
      </p:sp>
      <p:pic>
        <p:nvPicPr>
          <p:cNvPr id="6" name="Picture 5">
            <a:extLst>
              <a:ext uri="{FF2B5EF4-FFF2-40B4-BE49-F238E27FC236}">
                <a16:creationId xmlns:a16="http://schemas.microsoft.com/office/drawing/2014/main" id="{9EC50B00-85D9-8196-DA86-2278FA1659A9}"/>
              </a:ext>
            </a:extLst>
          </p:cNvPr>
          <p:cNvPicPr>
            <a:picLocks noChangeAspect="1"/>
          </p:cNvPicPr>
          <p:nvPr/>
        </p:nvPicPr>
        <p:blipFill>
          <a:blip r:embed="rId3"/>
          <a:stretch>
            <a:fillRect/>
          </a:stretch>
        </p:blipFill>
        <p:spPr>
          <a:xfrm>
            <a:off x="995275" y="1687449"/>
            <a:ext cx="2301378" cy="1708610"/>
          </a:xfrm>
          <a:prstGeom prst="rect">
            <a:avLst/>
          </a:prstGeom>
        </p:spPr>
      </p:pic>
      <p:sp>
        <p:nvSpPr>
          <p:cNvPr id="7" name="Google Shape;661;p40">
            <a:extLst>
              <a:ext uri="{FF2B5EF4-FFF2-40B4-BE49-F238E27FC236}">
                <a16:creationId xmlns:a16="http://schemas.microsoft.com/office/drawing/2014/main" id="{2430F9D3-113E-492A-D18C-D549CB00DBFA}"/>
              </a:ext>
            </a:extLst>
          </p:cNvPr>
          <p:cNvSpPr txBox="1">
            <a:spLocks/>
          </p:cNvSpPr>
          <p:nvPr/>
        </p:nvSpPr>
        <p:spPr>
          <a:xfrm>
            <a:off x="4323346" y="745958"/>
            <a:ext cx="4622547" cy="4652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US" sz="2400" dirty="0"/>
              <a:t>Product category wise order status</a:t>
            </a:r>
          </a:p>
        </p:txBody>
      </p:sp>
      <p:pic>
        <p:nvPicPr>
          <p:cNvPr id="8" name="Picture 7">
            <a:extLst>
              <a:ext uri="{FF2B5EF4-FFF2-40B4-BE49-F238E27FC236}">
                <a16:creationId xmlns:a16="http://schemas.microsoft.com/office/drawing/2014/main" id="{32FBEDA0-EC95-2EE2-9E41-4FC1CAC79D1B}"/>
              </a:ext>
            </a:extLst>
          </p:cNvPr>
          <p:cNvPicPr>
            <a:picLocks noChangeAspect="1"/>
          </p:cNvPicPr>
          <p:nvPr/>
        </p:nvPicPr>
        <p:blipFill>
          <a:blip r:embed="rId4"/>
          <a:stretch>
            <a:fillRect/>
          </a:stretch>
        </p:blipFill>
        <p:spPr>
          <a:xfrm>
            <a:off x="4933312" y="1717444"/>
            <a:ext cx="2494183" cy="1708611"/>
          </a:xfrm>
          <a:prstGeom prst="rect">
            <a:avLst/>
          </a:prstGeom>
        </p:spPr>
      </p:pic>
      <p:sp>
        <p:nvSpPr>
          <p:cNvPr id="10" name="Arrow: Pentagon 9">
            <a:extLst>
              <a:ext uri="{FF2B5EF4-FFF2-40B4-BE49-F238E27FC236}">
                <a16:creationId xmlns:a16="http://schemas.microsoft.com/office/drawing/2014/main" id="{9236445A-5BA6-DA6F-0270-0EBBFBF7E5F0}"/>
              </a:ext>
            </a:extLst>
          </p:cNvPr>
          <p:cNvSpPr/>
          <p:nvPr/>
        </p:nvSpPr>
        <p:spPr>
          <a:xfrm>
            <a:off x="4434178" y="186370"/>
            <a:ext cx="1516393" cy="306716"/>
          </a:xfrm>
          <a:prstGeom prst="homePlat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Sora" panose="020B0604020202020204" charset="0"/>
                <a:cs typeface="Sora" panose="020B0604020202020204" charset="0"/>
              </a:rPr>
              <a:t>KPI -8</a:t>
            </a:r>
            <a:endParaRPr lang="en-IN" b="1" dirty="0">
              <a:solidFill>
                <a:schemeClr val="tx1"/>
              </a:solidFill>
              <a:latin typeface="Sora" panose="020B0604020202020204" charset="0"/>
              <a:cs typeface="Sora" panose="020B0604020202020204" charset="0"/>
            </a:endParaRPr>
          </a:p>
        </p:txBody>
      </p:sp>
      <p:sp>
        <p:nvSpPr>
          <p:cNvPr id="11" name="Google Shape;665;p40">
            <a:extLst>
              <a:ext uri="{FF2B5EF4-FFF2-40B4-BE49-F238E27FC236}">
                <a16:creationId xmlns:a16="http://schemas.microsoft.com/office/drawing/2014/main" id="{9AEF9A41-03BA-0EA7-31A9-3EB982D6621E}"/>
              </a:ext>
            </a:extLst>
          </p:cNvPr>
          <p:cNvSpPr txBox="1"/>
          <p:nvPr/>
        </p:nvSpPr>
        <p:spPr>
          <a:xfrm>
            <a:off x="8005010" y="2969837"/>
            <a:ext cx="1138989"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Assistant"/>
                <a:ea typeface="Assistant"/>
                <a:cs typeface="Assistant"/>
                <a:sym typeface="Assistant"/>
              </a:rPr>
              <a:t>delivered</a:t>
            </a:r>
            <a:endParaRPr sz="1200" dirty="0">
              <a:solidFill>
                <a:schemeClr val="dk1"/>
              </a:solidFill>
              <a:latin typeface="Assistant"/>
              <a:ea typeface="Assistant"/>
              <a:cs typeface="Assistant"/>
              <a:sym typeface="Assistant"/>
            </a:endParaRPr>
          </a:p>
        </p:txBody>
      </p:sp>
      <p:sp>
        <p:nvSpPr>
          <p:cNvPr id="12" name="Google Shape;667;p40">
            <a:extLst>
              <a:ext uri="{FF2B5EF4-FFF2-40B4-BE49-F238E27FC236}">
                <a16:creationId xmlns:a16="http://schemas.microsoft.com/office/drawing/2014/main" id="{12E051CC-4AF1-9F81-3ADC-1A15DB89D60A}"/>
              </a:ext>
            </a:extLst>
          </p:cNvPr>
          <p:cNvSpPr txBox="1"/>
          <p:nvPr/>
        </p:nvSpPr>
        <p:spPr>
          <a:xfrm>
            <a:off x="8005010" y="2571750"/>
            <a:ext cx="113899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Assistant"/>
                <a:ea typeface="Assistant"/>
                <a:cs typeface="Assistant"/>
                <a:sym typeface="Assistant"/>
              </a:rPr>
              <a:t>canceled</a:t>
            </a:r>
            <a:endParaRPr sz="1200" dirty="0">
              <a:solidFill>
                <a:schemeClr val="dk1"/>
              </a:solidFill>
              <a:latin typeface="Assistant"/>
              <a:ea typeface="Assistant"/>
              <a:cs typeface="Assistant"/>
              <a:sym typeface="Assistant"/>
            </a:endParaRPr>
          </a:p>
        </p:txBody>
      </p:sp>
      <p:sp>
        <p:nvSpPr>
          <p:cNvPr id="13" name="Google Shape;671;p40">
            <a:extLst>
              <a:ext uri="{FF2B5EF4-FFF2-40B4-BE49-F238E27FC236}">
                <a16:creationId xmlns:a16="http://schemas.microsoft.com/office/drawing/2014/main" id="{AEE737A3-36AB-E1FD-B258-CA64A46CB076}"/>
              </a:ext>
            </a:extLst>
          </p:cNvPr>
          <p:cNvSpPr/>
          <p:nvPr/>
        </p:nvSpPr>
        <p:spPr>
          <a:xfrm>
            <a:off x="7948507" y="3070993"/>
            <a:ext cx="152100" cy="152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oto Sans"/>
              <a:ea typeface="Noto Sans"/>
              <a:cs typeface="Noto Sans"/>
              <a:sym typeface="Noto Sans"/>
            </a:endParaRPr>
          </a:p>
        </p:txBody>
      </p:sp>
      <p:sp>
        <p:nvSpPr>
          <p:cNvPr id="14" name="Google Shape;673;p40">
            <a:extLst>
              <a:ext uri="{FF2B5EF4-FFF2-40B4-BE49-F238E27FC236}">
                <a16:creationId xmlns:a16="http://schemas.microsoft.com/office/drawing/2014/main" id="{257763E4-8E33-014B-2AFA-CEA5C86C7F82}"/>
              </a:ext>
            </a:extLst>
          </p:cNvPr>
          <p:cNvSpPr/>
          <p:nvPr/>
        </p:nvSpPr>
        <p:spPr>
          <a:xfrm>
            <a:off x="7948507" y="2689132"/>
            <a:ext cx="152100" cy="15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oto Sans"/>
              <a:ea typeface="Noto Sans"/>
              <a:cs typeface="Noto Sans"/>
              <a:sym typeface="Noto Sans"/>
            </a:endParaRPr>
          </a:p>
        </p:txBody>
      </p:sp>
    </p:spTree>
    <p:extLst>
      <p:ext uri="{BB962C8B-B14F-4D97-AF65-F5344CB8AC3E}">
        <p14:creationId xmlns:p14="http://schemas.microsoft.com/office/powerpoint/2010/main" val="37324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ppt_w</p:attrName>
                                        </p:attrNameLst>
                                      </p:cBhvr>
                                      <p:tavLst>
                                        <p:tav tm="0">
                                          <p:val>
                                            <p:fltVal val="0"/>
                                          </p:val>
                                        </p:tav>
                                        <p:tav tm="100000">
                                          <p:val>
                                            <p:strVal val="#ppt_w"/>
                                          </p:val>
                                        </p:tav>
                                      </p:tavLst>
                                    </p:anim>
                                    <p:anim calcmode="lin" valueType="num">
                                      <p:cBhvr>
                                        <p:cTn id="22" dur="1000" fill="hold"/>
                                        <p:tgtEl>
                                          <p:spTgt spid="10"/>
                                        </p:tgtEl>
                                        <p:attrNameLst>
                                          <p:attrName>ppt_h</p:attrName>
                                        </p:attrNameLst>
                                      </p:cBhvr>
                                      <p:tavLst>
                                        <p:tav tm="0">
                                          <p:val>
                                            <p:fltVal val="0"/>
                                          </p:val>
                                        </p:tav>
                                        <p:tav tm="100000">
                                          <p:val>
                                            <p:strVal val="#ppt_h"/>
                                          </p:val>
                                        </p:tav>
                                      </p:tavLst>
                                    </p:anim>
                                    <p:anim calcmode="lin" valueType="num">
                                      <p:cBhvr>
                                        <p:cTn id="23" dur="1000" fill="hold"/>
                                        <p:tgtEl>
                                          <p:spTgt spid="10"/>
                                        </p:tgtEl>
                                        <p:attrNameLst>
                                          <p:attrName>style.rotation</p:attrName>
                                        </p:attrNameLst>
                                      </p:cBhvr>
                                      <p:tavLst>
                                        <p:tav tm="0">
                                          <p:val>
                                            <p:fltVal val="90"/>
                                          </p:val>
                                        </p:tav>
                                        <p:tav tm="100000">
                                          <p:val>
                                            <p:fltVal val="0"/>
                                          </p:val>
                                        </p:tav>
                                      </p:tavLst>
                                    </p:anim>
                                    <p:animEffect transition="in" filter="fade">
                                      <p:cBhvr>
                                        <p:cTn id="24" dur="1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40"/>
          <p:cNvSpPr txBox="1">
            <a:spLocks noGrp="1"/>
          </p:cNvSpPr>
          <p:nvPr>
            <p:ph type="title"/>
          </p:nvPr>
        </p:nvSpPr>
        <p:spPr>
          <a:xfrm>
            <a:off x="422820" y="6415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State wise review score</a:t>
            </a:r>
            <a:endParaRPr sz="2400" dirty="0"/>
          </a:p>
        </p:txBody>
      </p:sp>
      <p:sp>
        <p:nvSpPr>
          <p:cNvPr id="664" name="Google Shape;664;p40"/>
          <p:cNvSpPr txBox="1"/>
          <p:nvPr/>
        </p:nvSpPr>
        <p:spPr>
          <a:xfrm>
            <a:off x="518046" y="1929120"/>
            <a:ext cx="4053954" cy="214679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dk1"/>
                </a:solidFill>
                <a:latin typeface="Assistant"/>
                <a:ea typeface="Assistant"/>
                <a:cs typeface="Assistant"/>
                <a:sym typeface="Assistant"/>
              </a:rPr>
              <a:t>This KPI’s helps to understand the review rating in state wise and analyze the variance in customer behavior in  different state. It  helps Olist to improve the rating according to the trend in customer behavior.</a:t>
            </a:r>
          </a:p>
        </p:txBody>
      </p:sp>
      <p:sp>
        <p:nvSpPr>
          <p:cNvPr id="2" name="Arrow: Pentagon 1">
            <a:extLst>
              <a:ext uri="{FF2B5EF4-FFF2-40B4-BE49-F238E27FC236}">
                <a16:creationId xmlns:a16="http://schemas.microsoft.com/office/drawing/2014/main" id="{621474FE-6A49-F0A0-DBB4-A7F9C1E73D0A}"/>
              </a:ext>
            </a:extLst>
          </p:cNvPr>
          <p:cNvSpPr/>
          <p:nvPr/>
        </p:nvSpPr>
        <p:spPr>
          <a:xfrm>
            <a:off x="198107" y="186370"/>
            <a:ext cx="1516393" cy="306716"/>
          </a:xfrm>
          <a:prstGeom prst="homePlat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Sora" panose="020B0604020202020204" charset="0"/>
                <a:cs typeface="Sora" panose="020B0604020202020204" charset="0"/>
              </a:rPr>
              <a:t>KPI -9</a:t>
            </a:r>
            <a:endParaRPr lang="en-IN" b="1" dirty="0">
              <a:solidFill>
                <a:schemeClr val="tx1"/>
              </a:solidFill>
              <a:latin typeface="Sora" panose="020B0604020202020204" charset="0"/>
              <a:cs typeface="Sora" panose="020B0604020202020204" charset="0"/>
            </a:endParaRPr>
          </a:p>
        </p:txBody>
      </p:sp>
      <p:pic>
        <p:nvPicPr>
          <p:cNvPr id="4" name="Picture 3">
            <a:extLst>
              <a:ext uri="{FF2B5EF4-FFF2-40B4-BE49-F238E27FC236}">
                <a16:creationId xmlns:a16="http://schemas.microsoft.com/office/drawing/2014/main" id="{A85819E6-72AD-2A01-A492-9B51BB8D271C}"/>
              </a:ext>
            </a:extLst>
          </p:cNvPr>
          <p:cNvPicPr>
            <a:picLocks noChangeAspect="1"/>
          </p:cNvPicPr>
          <p:nvPr/>
        </p:nvPicPr>
        <p:blipFill>
          <a:blip r:embed="rId3"/>
          <a:stretch>
            <a:fillRect/>
          </a:stretch>
        </p:blipFill>
        <p:spPr>
          <a:xfrm>
            <a:off x="4572000" y="1214261"/>
            <a:ext cx="4210701" cy="3406140"/>
          </a:xfrm>
          <a:prstGeom prst="rect">
            <a:avLst/>
          </a:prstGeom>
        </p:spPr>
      </p:pic>
    </p:spTree>
    <p:extLst>
      <p:ext uri="{BB962C8B-B14F-4D97-AF65-F5344CB8AC3E}">
        <p14:creationId xmlns:p14="http://schemas.microsoft.com/office/powerpoint/2010/main" val="415869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40"/>
          <p:cNvSpPr txBox="1">
            <a:spLocks noGrp="1"/>
          </p:cNvSpPr>
          <p:nvPr>
            <p:ph type="title"/>
          </p:nvPr>
        </p:nvSpPr>
        <p:spPr>
          <a:xfrm>
            <a:off x="422820" y="6415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Product category wise rating</a:t>
            </a:r>
            <a:endParaRPr sz="2400" dirty="0"/>
          </a:p>
        </p:txBody>
      </p:sp>
      <p:sp>
        <p:nvSpPr>
          <p:cNvPr id="664" name="Google Shape;664;p40"/>
          <p:cNvSpPr txBox="1"/>
          <p:nvPr/>
        </p:nvSpPr>
        <p:spPr>
          <a:xfrm>
            <a:off x="518046" y="1929120"/>
            <a:ext cx="4053954" cy="214679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dk1"/>
                </a:solidFill>
                <a:latin typeface="Assistant"/>
                <a:ea typeface="Assistant"/>
                <a:cs typeface="Assistant"/>
                <a:sym typeface="Assistant"/>
              </a:rPr>
              <a:t>This KPI analyze  the satisfaction level of customer in product wise and helps to understand about the product quality. Only for security and service have the low rate at 2.5.</a:t>
            </a:r>
          </a:p>
        </p:txBody>
      </p:sp>
      <p:sp>
        <p:nvSpPr>
          <p:cNvPr id="2" name="Arrow: Pentagon 1">
            <a:extLst>
              <a:ext uri="{FF2B5EF4-FFF2-40B4-BE49-F238E27FC236}">
                <a16:creationId xmlns:a16="http://schemas.microsoft.com/office/drawing/2014/main" id="{621474FE-6A49-F0A0-DBB4-A7F9C1E73D0A}"/>
              </a:ext>
            </a:extLst>
          </p:cNvPr>
          <p:cNvSpPr/>
          <p:nvPr/>
        </p:nvSpPr>
        <p:spPr>
          <a:xfrm>
            <a:off x="198107" y="186370"/>
            <a:ext cx="1516393" cy="306716"/>
          </a:xfrm>
          <a:prstGeom prst="homePlat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Sora" panose="020B0604020202020204" charset="0"/>
                <a:cs typeface="Sora" panose="020B0604020202020204" charset="0"/>
              </a:rPr>
              <a:t>KPI -10</a:t>
            </a:r>
            <a:endParaRPr lang="en-IN" b="1" dirty="0">
              <a:solidFill>
                <a:schemeClr val="tx1"/>
              </a:solidFill>
              <a:latin typeface="Sora" panose="020B0604020202020204" charset="0"/>
              <a:cs typeface="Sora" panose="020B0604020202020204" charset="0"/>
            </a:endParaRPr>
          </a:p>
        </p:txBody>
      </p:sp>
      <p:pic>
        <p:nvPicPr>
          <p:cNvPr id="4" name="Picture 3">
            <a:extLst>
              <a:ext uri="{FF2B5EF4-FFF2-40B4-BE49-F238E27FC236}">
                <a16:creationId xmlns:a16="http://schemas.microsoft.com/office/drawing/2014/main" id="{805CD66B-BB43-7C05-7CFD-BA2FB51620DF}"/>
              </a:ext>
            </a:extLst>
          </p:cNvPr>
          <p:cNvPicPr>
            <a:picLocks noChangeAspect="1"/>
          </p:cNvPicPr>
          <p:nvPr/>
        </p:nvPicPr>
        <p:blipFill>
          <a:blip r:embed="rId3"/>
          <a:stretch>
            <a:fillRect/>
          </a:stretch>
        </p:blipFill>
        <p:spPr>
          <a:xfrm>
            <a:off x="4477764" y="1233826"/>
            <a:ext cx="2161650" cy="3537380"/>
          </a:xfrm>
          <a:prstGeom prst="rect">
            <a:avLst/>
          </a:prstGeom>
        </p:spPr>
      </p:pic>
      <p:pic>
        <p:nvPicPr>
          <p:cNvPr id="6" name="Picture 5">
            <a:extLst>
              <a:ext uri="{FF2B5EF4-FFF2-40B4-BE49-F238E27FC236}">
                <a16:creationId xmlns:a16="http://schemas.microsoft.com/office/drawing/2014/main" id="{A1563851-E83A-893B-089F-10A78A1D4CB6}"/>
              </a:ext>
            </a:extLst>
          </p:cNvPr>
          <p:cNvPicPr>
            <a:picLocks noChangeAspect="1"/>
          </p:cNvPicPr>
          <p:nvPr/>
        </p:nvPicPr>
        <p:blipFill>
          <a:blip r:embed="rId4"/>
          <a:stretch>
            <a:fillRect/>
          </a:stretch>
        </p:blipFill>
        <p:spPr>
          <a:xfrm>
            <a:off x="6711603" y="1214261"/>
            <a:ext cx="1914351" cy="3556945"/>
          </a:xfrm>
          <a:prstGeom prst="rect">
            <a:avLst/>
          </a:prstGeom>
        </p:spPr>
      </p:pic>
    </p:spTree>
    <p:extLst>
      <p:ext uri="{BB962C8B-B14F-4D97-AF65-F5344CB8AC3E}">
        <p14:creationId xmlns:p14="http://schemas.microsoft.com/office/powerpoint/2010/main" val="112512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34" name="Google Shape;634;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INSIGHTS</a:t>
            </a:r>
            <a:endParaRPr dirty="0"/>
          </a:p>
        </p:txBody>
      </p:sp>
      <p:sp>
        <p:nvSpPr>
          <p:cNvPr id="26" name="Google Shape;664;p40">
            <a:extLst>
              <a:ext uri="{FF2B5EF4-FFF2-40B4-BE49-F238E27FC236}">
                <a16:creationId xmlns:a16="http://schemas.microsoft.com/office/drawing/2014/main" id="{931425B1-E24A-B293-8EA7-B9D3BEEBFC04}"/>
              </a:ext>
            </a:extLst>
          </p:cNvPr>
          <p:cNvSpPr txBox="1"/>
          <p:nvPr/>
        </p:nvSpPr>
        <p:spPr>
          <a:xfrm>
            <a:off x="665248" y="1262581"/>
            <a:ext cx="8425411" cy="1309169"/>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sz="1600" dirty="0">
                <a:solidFill>
                  <a:schemeClr val="dk1"/>
                </a:solidFill>
                <a:latin typeface="Assistant"/>
                <a:ea typeface="Assistant"/>
                <a:cs typeface="Assistant"/>
                <a:sym typeface="Assistant"/>
              </a:rPr>
              <a:t>According to the data, Olist E-commerce has about 99,440 orders. With about 89,940 orders being delivered, the company has a 90% delivery success rate. </a:t>
            </a:r>
          </a:p>
          <a:p>
            <a:pPr marL="285750" lvl="0" indent="-285750" rtl="0">
              <a:spcBef>
                <a:spcPts val="0"/>
              </a:spcBef>
              <a:spcAft>
                <a:spcPts val="0"/>
              </a:spcAft>
              <a:buFont typeface="Arial" panose="020B0604020202020204" pitchFamily="34" charset="0"/>
              <a:buChar char="•"/>
            </a:pPr>
            <a:r>
              <a:rPr lang="en-US" sz="1600" dirty="0">
                <a:solidFill>
                  <a:schemeClr val="dk1"/>
                </a:solidFill>
                <a:latin typeface="Assistant"/>
                <a:ea typeface="Assistant"/>
                <a:cs typeface="Assistant"/>
                <a:sym typeface="Assistant"/>
              </a:rPr>
              <a:t>Their average product rating is 4.09 stars, with product categories going as high as 4.67 stars and as low as 2.5 stars. </a:t>
            </a:r>
          </a:p>
          <a:p>
            <a:pPr marL="285750" lvl="0" indent="-285750" rtl="0">
              <a:spcBef>
                <a:spcPts val="0"/>
              </a:spcBef>
              <a:spcAft>
                <a:spcPts val="0"/>
              </a:spcAft>
              <a:buFont typeface="Arial" panose="020B0604020202020204" pitchFamily="34" charset="0"/>
              <a:buChar char="•"/>
            </a:pPr>
            <a:r>
              <a:rPr lang="en-US" sz="1600" dirty="0">
                <a:solidFill>
                  <a:schemeClr val="dk1"/>
                </a:solidFill>
                <a:latin typeface="Assistant"/>
                <a:ea typeface="Assistant"/>
                <a:cs typeface="Assistant"/>
                <a:sym typeface="Assistant"/>
              </a:rPr>
              <a:t>Star reviews are on third place in the review score distribution ranking which likely indicates that there could be problems with product quality in some product categories. </a:t>
            </a:r>
          </a:p>
          <a:p>
            <a:pPr marL="285750" lvl="0" indent="-285750" rtl="0">
              <a:spcBef>
                <a:spcPts val="0"/>
              </a:spcBef>
              <a:spcAft>
                <a:spcPts val="0"/>
              </a:spcAft>
              <a:buFont typeface="Arial" panose="020B0604020202020204" pitchFamily="34" charset="0"/>
              <a:buChar char="•"/>
            </a:pPr>
            <a:r>
              <a:rPr lang="en-US" sz="1600" dirty="0">
                <a:solidFill>
                  <a:schemeClr val="dk1"/>
                </a:solidFill>
                <a:latin typeface="Assistant"/>
                <a:ea typeface="Assistant"/>
                <a:cs typeface="Assistant"/>
                <a:sym typeface="Assistant"/>
              </a:rPr>
              <a:t>Delivery performance could also influence review scores and success rate could certainly be improved.</a:t>
            </a:r>
            <a:endParaRPr sz="1600" dirty="0">
              <a:solidFill>
                <a:schemeClr val="dk1"/>
              </a:solidFill>
              <a:latin typeface="Assistant"/>
              <a:ea typeface="Assistant"/>
              <a:cs typeface="Assistant"/>
              <a:sym typeface="Assistant"/>
            </a:endParaRPr>
          </a:p>
        </p:txBody>
      </p:sp>
      <p:sp>
        <p:nvSpPr>
          <p:cNvPr id="27" name="Google Shape;664;p40">
            <a:extLst>
              <a:ext uri="{FF2B5EF4-FFF2-40B4-BE49-F238E27FC236}">
                <a16:creationId xmlns:a16="http://schemas.microsoft.com/office/drawing/2014/main" id="{A4B94E97-A7B1-B728-6860-23661A88CAA9}"/>
              </a:ext>
            </a:extLst>
          </p:cNvPr>
          <p:cNvSpPr txBox="1"/>
          <p:nvPr/>
        </p:nvSpPr>
        <p:spPr>
          <a:xfrm>
            <a:off x="665247" y="3215640"/>
            <a:ext cx="8425411" cy="1309169"/>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sz="1600" dirty="0">
                <a:solidFill>
                  <a:schemeClr val="dk1"/>
                </a:solidFill>
                <a:latin typeface="Assistant"/>
                <a:ea typeface="Assistant"/>
                <a:cs typeface="Assistant"/>
                <a:sym typeface="Assistant"/>
              </a:rPr>
              <a:t>Insights from this analysis can help in making business decisions, such as focusing on products that customers are interested in, improving product and service quality, and optimizing marketing  in provinces with high total sales. </a:t>
            </a:r>
          </a:p>
          <a:p>
            <a:pPr marL="285750" lvl="0" indent="-285750" rtl="0">
              <a:spcBef>
                <a:spcPts val="0"/>
              </a:spcBef>
              <a:spcAft>
                <a:spcPts val="0"/>
              </a:spcAft>
              <a:buFont typeface="Arial" panose="020B0604020202020204" pitchFamily="34" charset="0"/>
              <a:buChar char="•"/>
            </a:pPr>
            <a:r>
              <a:rPr lang="en-US" sz="1600" dirty="0">
                <a:solidFill>
                  <a:schemeClr val="dk1"/>
                </a:solidFill>
                <a:latin typeface="Assistant"/>
                <a:ea typeface="Assistant"/>
                <a:cs typeface="Assistant"/>
                <a:sym typeface="Assistant"/>
              </a:rPr>
              <a:t>In addition, this analysis also provides an overview of customer consumption trends and patterns that can be used to direct further business strategies.   </a:t>
            </a:r>
            <a:endParaRPr sz="1600" dirty="0">
              <a:solidFill>
                <a:schemeClr val="dk1"/>
              </a:solidFill>
              <a:latin typeface="Assistant"/>
              <a:ea typeface="Assistant"/>
              <a:cs typeface="Assistant"/>
              <a:sym typeface="Assistan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34"/>
                                        </p:tgtEl>
                                        <p:attrNameLst>
                                          <p:attrName>style.visibility</p:attrName>
                                        </p:attrNameLst>
                                      </p:cBhvr>
                                      <p:to>
                                        <p:strVal val="visible"/>
                                      </p:to>
                                    </p:set>
                                    <p:animEffect transition="in" filter="wheel(1)">
                                      <p:cBhvr>
                                        <p:cTn id="7" dur="2000"/>
                                        <p:tgtEl>
                                          <p:spTgt spid="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14" name="Google Shape;634;p37">
            <a:extLst>
              <a:ext uri="{FF2B5EF4-FFF2-40B4-BE49-F238E27FC236}">
                <a16:creationId xmlns:a16="http://schemas.microsoft.com/office/drawing/2014/main" id="{0A413533-C0C7-3BF5-791F-66EBCD1F2745}"/>
              </a:ext>
            </a:extLst>
          </p:cNvPr>
          <p:cNvSpPr txBox="1">
            <a:spLocks/>
          </p:cNvSpPr>
          <p:nvPr/>
        </p:nvSpPr>
        <p:spPr>
          <a:xfrm>
            <a:off x="666660" y="46026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IN" dirty="0"/>
              <a:t>RECOMMENDATION</a:t>
            </a:r>
          </a:p>
        </p:txBody>
      </p:sp>
      <p:sp>
        <p:nvSpPr>
          <p:cNvPr id="2" name="Google Shape;664;p40">
            <a:extLst>
              <a:ext uri="{FF2B5EF4-FFF2-40B4-BE49-F238E27FC236}">
                <a16:creationId xmlns:a16="http://schemas.microsoft.com/office/drawing/2014/main" id="{DC783E9C-20ED-0209-CE5E-4953D682679C}"/>
              </a:ext>
            </a:extLst>
          </p:cNvPr>
          <p:cNvSpPr txBox="1"/>
          <p:nvPr/>
        </p:nvSpPr>
        <p:spPr>
          <a:xfrm>
            <a:off x="1314450" y="1219200"/>
            <a:ext cx="6515100" cy="227076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sz="1600" dirty="0">
                <a:solidFill>
                  <a:schemeClr val="dk1"/>
                </a:solidFill>
                <a:latin typeface="Assistant"/>
                <a:ea typeface="Assistant"/>
                <a:cs typeface="Assistant"/>
                <a:sym typeface="Assistant"/>
              </a:rPr>
              <a:t>Regularly monitor and analyze customer reviews to gain insights in product quality and identify areas for improvement. </a:t>
            </a:r>
          </a:p>
          <a:p>
            <a:pPr marL="285750" lvl="0" indent="-285750" rtl="0">
              <a:spcBef>
                <a:spcPts val="0"/>
              </a:spcBef>
              <a:spcAft>
                <a:spcPts val="0"/>
              </a:spcAft>
              <a:buFont typeface="Arial" panose="020B0604020202020204" pitchFamily="34" charset="0"/>
              <a:buChar char="•"/>
            </a:pPr>
            <a:r>
              <a:rPr lang="en-US" sz="1600" dirty="0">
                <a:solidFill>
                  <a:schemeClr val="dk1"/>
                </a:solidFill>
                <a:latin typeface="Assistant"/>
                <a:ea typeface="Assistant"/>
                <a:cs typeface="Assistant"/>
                <a:sym typeface="Assistant"/>
              </a:rPr>
              <a:t>Dashboards can be used to identify patterns in customer reviews. This will provide a data-driven approach to enhance customer experience.</a:t>
            </a:r>
          </a:p>
          <a:p>
            <a:pPr marL="285750" lvl="0" indent="-285750" rtl="0">
              <a:spcBef>
                <a:spcPts val="0"/>
              </a:spcBef>
              <a:spcAft>
                <a:spcPts val="0"/>
              </a:spcAft>
              <a:buFont typeface="Arial" panose="020B0604020202020204" pitchFamily="34" charset="0"/>
              <a:buChar char="•"/>
            </a:pPr>
            <a:r>
              <a:rPr lang="en-US" sz="1600" dirty="0">
                <a:solidFill>
                  <a:schemeClr val="dk1"/>
                </a:solidFill>
                <a:latin typeface="Assistant"/>
                <a:ea typeface="Assistant"/>
                <a:cs typeface="Assistant"/>
                <a:sym typeface="Assistant"/>
              </a:rPr>
              <a:t>Investigate delivery delays and undelivered orders. </a:t>
            </a:r>
          </a:p>
          <a:p>
            <a:pPr marL="285750" lvl="0" indent="-285750" rtl="0">
              <a:spcBef>
                <a:spcPts val="0"/>
              </a:spcBef>
              <a:spcAft>
                <a:spcPts val="0"/>
              </a:spcAft>
              <a:buFont typeface="Arial" panose="020B0604020202020204" pitchFamily="34" charset="0"/>
              <a:buChar char="•"/>
            </a:pPr>
            <a:r>
              <a:rPr lang="en-US" sz="1600" dirty="0">
                <a:solidFill>
                  <a:schemeClr val="dk1"/>
                </a:solidFill>
                <a:latin typeface="Assistant"/>
                <a:ea typeface="Assistant"/>
                <a:cs typeface="Assistant"/>
                <a:sym typeface="Assistant"/>
              </a:rPr>
              <a:t>Analyzing geographic locations could bring insights about certain challenges with demographics,accessibility,and possible route optimization.</a:t>
            </a:r>
          </a:p>
          <a:p>
            <a:pPr marL="285750" lvl="0" indent="-285750" rtl="0">
              <a:spcBef>
                <a:spcPts val="0"/>
              </a:spcBef>
              <a:spcAft>
                <a:spcPts val="0"/>
              </a:spcAft>
              <a:buFont typeface="Arial" panose="020B0604020202020204" pitchFamily="34" charset="0"/>
              <a:buChar char="•"/>
            </a:pPr>
            <a:r>
              <a:rPr lang="en-US" sz="1600" dirty="0">
                <a:solidFill>
                  <a:schemeClr val="dk1"/>
                </a:solidFill>
                <a:latin typeface="Assistant"/>
                <a:ea typeface="Assistant"/>
                <a:cs typeface="Assistant"/>
                <a:sym typeface="Assistant"/>
              </a:rPr>
              <a:t>Tracking fleet performance with the use of telematics can help identify issues before they become a problem.</a:t>
            </a:r>
          </a:p>
          <a:p>
            <a:pPr marL="0" lvl="0" indent="0" rtl="0">
              <a:spcBef>
                <a:spcPts val="0"/>
              </a:spcBef>
              <a:spcAft>
                <a:spcPts val="0"/>
              </a:spcAft>
              <a:buNone/>
            </a:pPr>
            <a:endParaRPr lang="en-US" sz="1600" dirty="0">
              <a:solidFill>
                <a:schemeClr val="dk1"/>
              </a:solidFill>
              <a:latin typeface="Assistant"/>
              <a:ea typeface="Assistant"/>
              <a:cs typeface="Assistant"/>
              <a:sym typeface="Assistant"/>
            </a:endParaRPr>
          </a:p>
          <a:p>
            <a:pPr marL="0" lvl="0" indent="0" rtl="0">
              <a:spcBef>
                <a:spcPts val="0"/>
              </a:spcBef>
              <a:spcAft>
                <a:spcPts val="0"/>
              </a:spcAft>
              <a:buNone/>
            </a:pPr>
            <a:endParaRPr lang="en-US" sz="1600" dirty="0">
              <a:solidFill>
                <a:schemeClr val="dk1"/>
              </a:solidFill>
              <a:latin typeface="Assistant"/>
              <a:ea typeface="Assistant"/>
              <a:cs typeface="Assistant"/>
              <a:sym typeface="Assistan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14" name="Google Shape;634;p37">
            <a:extLst>
              <a:ext uri="{FF2B5EF4-FFF2-40B4-BE49-F238E27FC236}">
                <a16:creationId xmlns:a16="http://schemas.microsoft.com/office/drawing/2014/main" id="{0A413533-C0C7-3BF5-791F-66EBCD1F2745}"/>
              </a:ext>
            </a:extLst>
          </p:cNvPr>
          <p:cNvSpPr txBox="1">
            <a:spLocks/>
          </p:cNvSpPr>
          <p:nvPr/>
        </p:nvSpPr>
        <p:spPr>
          <a:xfrm>
            <a:off x="666660" y="46026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IN" dirty="0"/>
              <a:t>RECOMMENDATION</a:t>
            </a:r>
          </a:p>
        </p:txBody>
      </p:sp>
      <p:sp>
        <p:nvSpPr>
          <p:cNvPr id="2" name="Google Shape;664;p40">
            <a:extLst>
              <a:ext uri="{FF2B5EF4-FFF2-40B4-BE49-F238E27FC236}">
                <a16:creationId xmlns:a16="http://schemas.microsoft.com/office/drawing/2014/main" id="{DC783E9C-20ED-0209-CE5E-4953D682679C}"/>
              </a:ext>
            </a:extLst>
          </p:cNvPr>
          <p:cNvSpPr txBox="1"/>
          <p:nvPr/>
        </p:nvSpPr>
        <p:spPr>
          <a:xfrm>
            <a:off x="1314450" y="1436370"/>
            <a:ext cx="6515100" cy="227076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sz="1600" dirty="0">
                <a:solidFill>
                  <a:schemeClr val="dk1"/>
                </a:solidFill>
                <a:latin typeface="Assistant"/>
                <a:ea typeface="Assistant"/>
                <a:cs typeface="Assistant"/>
                <a:sym typeface="Assistant"/>
              </a:rPr>
              <a:t>Providing a proper shipment tracking system aids in having clear and concise communication between customers, sellers and couriers.</a:t>
            </a:r>
          </a:p>
          <a:p>
            <a:pPr marL="285750" lvl="0" indent="-285750" rtl="0">
              <a:spcBef>
                <a:spcPts val="0"/>
              </a:spcBef>
              <a:spcAft>
                <a:spcPts val="0"/>
              </a:spcAft>
              <a:buFont typeface="Arial" panose="020B0604020202020204" pitchFamily="34" charset="0"/>
              <a:buChar char="•"/>
            </a:pPr>
            <a:r>
              <a:rPr lang="en-US" sz="1600" dirty="0">
                <a:solidFill>
                  <a:schemeClr val="dk1"/>
                </a:solidFill>
                <a:latin typeface="Assistant"/>
                <a:ea typeface="Assistant"/>
                <a:cs typeface="Assistant"/>
                <a:sym typeface="Assistant"/>
              </a:rPr>
              <a:t> Regular updates can set proper expectations among customers and specific delivery instructions of customers can be properly accommodated .</a:t>
            </a:r>
          </a:p>
          <a:p>
            <a:pPr marL="285750" lvl="0" indent="-285750" rtl="0">
              <a:spcBef>
                <a:spcPts val="0"/>
              </a:spcBef>
              <a:spcAft>
                <a:spcPts val="0"/>
              </a:spcAft>
              <a:buFont typeface="Arial" panose="020B0604020202020204" pitchFamily="34" charset="0"/>
              <a:buChar char="•"/>
            </a:pPr>
            <a:r>
              <a:rPr lang="en-US" sz="1600" dirty="0">
                <a:solidFill>
                  <a:schemeClr val="dk1"/>
                </a:solidFill>
                <a:latin typeface="Assistant"/>
                <a:ea typeface="Assistant"/>
                <a:cs typeface="Assistant"/>
                <a:sym typeface="Assistant"/>
              </a:rPr>
              <a:t>By establishing trust and communication, both parties can work together to resolve any issues that may arise.</a:t>
            </a:r>
          </a:p>
          <a:p>
            <a:pPr marL="0" lvl="0" indent="0" rtl="0">
              <a:spcBef>
                <a:spcPts val="0"/>
              </a:spcBef>
              <a:spcAft>
                <a:spcPts val="0"/>
              </a:spcAft>
              <a:buNone/>
            </a:pPr>
            <a:endParaRPr lang="en-US" sz="1600" dirty="0">
              <a:solidFill>
                <a:schemeClr val="dk1"/>
              </a:solidFill>
              <a:latin typeface="Assistant"/>
              <a:ea typeface="Assistant"/>
              <a:cs typeface="Assistant"/>
              <a:sym typeface="Assistant"/>
            </a:endParaRPr>
          </a:p>
        </p:txBody>
      </p:sp>
    </p:spTree>
    <p:extLst>
      <p:ext uri="{BB962C8B-B14F-4D97-AF65-F5344CB8AC3E}">
        <p14:creationId xmlns:p14="http://schemas.microsoft.com/office/powerpoint/2010/main" val="340581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34" name="Google Shape;634;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SUMMARY</a:t>
            </a:r>
            <a:endParaRPr dirty="0"/>
          </a:p>
        </p:txBody>
      </p:sp>
      <p:sp>
        <p:nvSpPr>
          <p:cNvPr id="26" name="Google Shape;664;p40">
            <a:extLst>
              <a:ext uri="{FF2B5EF4-FFF2-40B4-BE49-F238E27FC236}">
                <a16:creationId xmlns:a16="http://schemas.microsoft.com/office/drawing/2014/main" id="{931425B1-E24A-B293-8EA7-B9D3BEEBFC04}"/>
              </a:ext>
            </a:extLst>
          </p:cNvPr>
          <p:cNvSpPr txBox="1"/>
          <p:nvPr/>
        </p:nvSpPr>
        <p:spPr>
          <a:xfrm>
            <a:off x="2099986" y="1560930"/>
            <a:ext cx="5659351" cy="202163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dk1"/>
                </a:solidFill>
                <a:latin typeface="Assistant"/>
                <a:ea typeface="Assistant"/>
                <a:cs typeface="Assistant"/>
                <a:sym typeface="Assistant"/>
              </a:rPr>
              <a:t>Overall, regular monitoring of customer reviews, real time tracking of fleet performance, together with proper shipment tracking and communication system can improve Olist’s delivery and supply chain performance and ensure customers are highly satisfied with the service. </a:t>
            </a:r>
            <a:endParaRPr sz="1600" dirty="0">
              <a:solidFill>
                <a:schemeClr val="dk1"/>
              </a:solidFill>
              <a:latin typeface="Assistant"/>
              <a:ea typeface="Assistant"/>
              <a:cs typeface="Assistant"/>
              <a:sym typeface="Assistant"/>
            </a:endParaRPr>
          </a:p>
        </p:txBody>
      </p:sp>
    </p:spTree>
    <p:extLst>
      <p:ext uri="{BB962C8B-B14F-4D97-AF65-F5344CB8AC3E}">
        <p14:creationId xmlns:p14="http://schemas.microsoft.com/office/powerpoint/2010/main" val="111599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34"/>
                                        </p:tgtEl>
                                        <p:attrNameLst>
                                          <p:attrName>style.visibility</p:attrName>
                                        </p:attrNameLst>
                                      </p:cBhvr>
                                      <p:to>
                                        <p:strVal val="visible"/>
                                      </p:to>
                                    </p:set>
                                    <p:animEffect transition="in" filter="wheel(1)">
                                      <p:cBhvr>
                                        <p:cTn id="7" dur="2000"/>
                                        <p:tgtEl>
                                          <p:spTgt spid="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14" name="Google Shape;634;p37">
            <a:extLst>
              <a:ext uri="{FF2B5EF4-FFF2-40B4-BE49-F238E27FC236}">
                <a16:creationId xmlns:a16="http://schemas.microsoft.com/office/drawing/2014/main" id="{0A413533-C0C7-3BF5-791F-66EBCD1F2745}"/>
              </a:ext>
            </a:extLst>
          </p:cNvPr>
          <p:cNvSpPr txBox="1">
            <a:spLocks/>
          </p:cNvSpPr>
          <p:nvPr/>
        </p:nvSpPr>
        <p:spPr>
          <a:xfrm>
            <a:off x="666660" y="46026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IN" dirty="0"/>
              <a:t>CONCLUSION</a:t>
            </a:r>
          </a:p>
        </p:txBody>
      </p:sp>
      <p:pic>
        <p:nvPicPr>
          <p:cNvPr id="2" name="Picture 1">
            <a:extLst>
              <a:ext uri="{FF2B5EF4-FFF2-40B4-BE49-F238E27FC236}">
                <a16:creationId xmlns:a16="http://schemas.microsoft.com/office/drawing/2014/main" id="{0D2BBCA1-6646-0998-20D6-DDF464FA7A7B}"/>
              </a:ext>
            </a:extLst>
          </p:cNvPr>
          <p:cNvPicPr>
            <a:picLocks noChangeAspect="1"/>
          </p:cNvPicPr>
          <p:nvPr/>
        </p:nvPicPr>
        <p:blipFill>
          <a:blip r:embed="rId3"/>
          <a:stretch>
            <a:fillRect/>
          </a:stretch>
        </p:blipFill>
        <p:spPr>
          <a:xfrm>
            <a:off x="1363630" y="1677291"/>
            <a:ext cx="6181608" cy="2024047"/>
          </a:xfrm>
          <a:prstGeom prst="rect">
            <a:avLst/>
          </a:prstGeom>
        </p:spPr>
      </p:pic>
    </p:spTree>
    <p:extLst>
      <p:ext uri="{BB962C8B-B14F-4D97-AF65-F5344CB8AC3E}">
        <p14:creationId xmlns:p14="http://schemas.microsoft.com/office/powerpoint/2010/main" val="138422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3"/>
          <p:cNvSpPr txBox="1">
            <a:spLocks noGrp="1"/>
          </p:cNvSpPr>
          <p:nvPr>
            <p:ph type="title"/>
          </p:nvPr>
        </p:nvSpPr>
        <p:spPr>
          <a:xfrm>
            <a:off x="1587750" y="2274572"/>
            <a:ext cx="5968500" cy="95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a:t>
            </a:r>
            <a:endParaRPr dirty="0"/>
          </a:p>
        </p:txBody>
      </p:sp>
    </p:spTree>
    <p:extLst>
      <p:ext uri="{BB962C8B-B14F-4D97-AF65-F5344CB8AC3E}">
        <p14:creationId xmlns:p14="http://schemas.microsoft.com/office/powerpoint/2010/main" val="349101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589"/>
                                        </p:tgtEl>
                                        <p:attrNameLst>
                                          <p:attrName>ppt_w</p:attrName>
                                        </p:attrNameLst>
                                      </p:cBhvr>
                                      <p:tavLst>
                                        <p:tav tm="0">
                                          <p:val>
                                            <p:strVal val="ppt_w"/>
                                          </p:val>
                                        </p:tav>
                                        <p:tav tm="100000">
                                          <p:val>
                                            <p:fltVal val="0"/>
                                          </p:val>
                                        </p:tav>
                                      </p:tavLst>
                                    </p:anim>
                                    <p:anim calcmode="lin" valueType="num">
                                      <p:cBhvr>
                                        <p:cTn id="7" dur="1000"/>
                                        <p:tgtEl>
                                          <p:spTgt spid="589"/>
                                        </p:tgtEl>
                                        <p:attrNameLst>
                                          <p:attrName>ppt_h</p:attrName>
                                        </p:attrNameLst>
                                      </p:cBhvr>
                                      <p:tavLst>
                                        <p:tav tm="0">
                                          <p:val>
                                            <p:strVal val="ppt_h"/>
                                          </p:val>
                                        </p:tav>
                                        <p:tav tm="100000">
                                          <p:val>
                                            <p:fltVal val="0"/>
                                          </p:val>
                                        </p:tav>
                                      </p:tavLst>
                                    </p:anim>
                                    <p:anim calcmode="lin" valueType="num">
                                      <p:cBhvr>
                                        <p:cTn id="8" dur="1000"/>
                                        <p:tgtEl>
                                          <p:spTgt spid="589"/>
                                        </p:tgtEl>
                                        <p:attrNameLst>
                                          <p:attrName>style.rotation</p:attrName>
                                        </p:attrNameLst>
                                      </p:cBhvr>
                                      <p:tavLst>
                                        <p:tav tm="0">
                                          <p:val>
                                            <p:fltVal val="0"/>
                                          </p:val>
                                        </p:tav>
                                        <p:tav tm="100000">
                                          <p:val>
                                            <p:fltVal val="90"/>
                                          </p:val>
                                        </p:tav>
                                      </p:tavLst>
                                    </p:anim>
                                    <p:animEffect transition="out" filter="fade">
                                      <p:cBhvr>
                                        <p:cTn id="9" dur="1000"/>
                                        <p:tgtEl>
                                          <p:spTgt spid="589"/>
                                        </p:tgtEl>
                                      </p:cBhvr>
                                    </p:animEffect>
                                    <p:set>
                                      <p:cBhvr>
                                        <p:cTn id="10" dur="1" fill="hold">
                                          <p:stCondLst>
                                            <p:cond delay="999"/>
                                          </p:stCondLst>
                                        </p:cTn>
                                        <p:tgtEl>
                                          <p:spTgt spid="5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p>
        </p:txBody>
      </p:sp>
      <p:sp>
        <p:nvSpPr>
          <p:cNvPr id="2" name="Arrow: Pentagon 1">
            <a:extLst>
              <a:ext uri="{FF2B5EF4-FFF2-40B4-BE49-F238E27FC236}">
                <a16:creationId xmlns:a16="http://schemas.microsoft.com/office/drawing/2014/main" id="{277FF7D0-520C-B03E-884F-BBA2FB77EB14}"/>
              </a:ext>
            </a:extLst>
          </p:cNvPr>
          <p:cNvSpPr/>
          <p:nvPr/>
        </p:nvSpPr>
        <p:spPr>
          <a:xfrm>
            <a:off x="1234427" y="1463229"/>
            <a:ext cx="5219713" cy="306716"/>
          </a:xfrm>
          <a:prstGeom prst="homePlat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bg1">
                    <a:lumMod val="10000"/>
                  </a:schemeClr>
                </a:solidFill>
                <a:latin typeface="Sora" panose="020B0604020202020204" charset="0"/>
                <a:cs typeface="Sora" panose="020B0604020202020204" charset="0"/>
              </a:rPr>
              <a:t>About Us</a:t>
            </a:r>
            <a:endParaRPr lang="en-IN" sz="1800" dirty="0">
              <a:solidFill>
                <a:schemeClr val="bg1">
                  <a:lumMod val="10000"/>
                </a:schemeClr>
              </a:solidFill>
              <a:latin typeface="Sora" panose="020B0604020202020204" charset="0"/>
              <a:cs typeface="Sora" panose="020B0604020202020204" charset="0"/>
            </a:endParaRPr>
          </a:p>
        </p:txBody>
      </p:sp>
      <p:sp>
        <p:nvSpPr>
          <p:cNvPr id="11" name="Arrow: Pentagon 10">
            <a:extLst>
              <a:ext uri="{FF2B5EF4-FFF2-40B4-BE49-F238E27FC236}">
                <a16:creationId xmlns:a16="http://schemas.microsoft.com/office/drawing/2014/main" id="{DBE71207-457B-9E48-BC44-85B9D5AB050B}"/>
              </a:ext>
            </a:extLst>
          </p:cNvPr>
          <p:cNvSpPr/>
          <p:nvPr/>
        </p:nvSpPr>
        <p:spPr>
          <a:xfrm>
            <a:off x="1234426" y="1848731"/>
            <a:ext cx="5219713" cy="306716"/>
          </a:xfrm>
          <a:prstGeom prst="homePlat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bg1">
                    <a:lumMod val="10000"/>
                  </a:schemeClr>
                </a:solidFill>
                <a:latin typeface="Sora" panose="020B0604020202020204" charset="0"/>
                <a:cs typeface="Sora" panose="020B0604020202020204" charset="0"/>
              </a:rPr>
              <a:t>Overview</a:t>
            </a:r>
            <a:endParaRPr lang="en-IN" sz="1800" dirty="0">
              <a:solidFill>
                <a:schemeClr val="bg1">
                  <a:lumMod val="10000"/>
                </a:schemeClr>
              </a:solidFill>
              <a:latin typeface="Sora" panose="020B0604020202020204" charset="0"/>
              <a:cs typeface="Sora" panose="020B0604020202020204" charset="0"/>
            </a:endParaRPr>
          </a:p>
        </p:txBody>
      </p:sp>
      <p:sp>
        <p:nvSpPr>
          <p:cNvPr id="12" name="Arrow: Pentagon 11">
            <a:extLst>
              <a:ext uri="{FF2B5EF4-FFF2-40B4-BE49-F238E27FC236}">
                <a16:creationId xmlns:a16="http://schemas.microsoft.com/office/drawing/2014/main" id="{EAB00F0C-7A15-019C-90F2-ECEF10255AF4}"/>
              </a:ext>
            </a:extLst>
          </p:cNvPr>
          <p:cNvSpPr/>
          <p:nvPr/>
        </p:nvSpPr>
        <p:spPr>
          <a:xfrm>
            <a:off x="1234425" y="2234233"/>
            <a:ext cx="5219713" cy="306716"/>
          </a:xfrm>
          <a:prstGeom prst="homePlat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bg1">
                    <a:lumMod val="10000"/>
                  </a:schemeClr>
                </a:solidFill>
                <a:latin typeface="Sora" panose="020B0604020202020204" charset="0"/>
                <a:cs typeface="Sora" panose="020B0604020202020204" charset="0"/>
              </a:rPr>
              <a:t>KPI’s</a:t>
            </a:r>
            <a:endParaRPr lang="en-IN" sz="1800" dirty="0">
              <a:solidFill>
                <a:schemeClr val="bg1">
                  <a:lumMod val="10000"/>
                </a:schemeClr>
              </a:solidFill>
              <a:latin typeface="Sora" panose="020B0604020202020204" charset="0"/>
              <a:cs typeface="Sora" panose="020B0604020202020204" charset="0"/>
            </a:endParaRPr>
          </a:p>
        </p:txBody>
      </p:sp>
      <p:sp>
        <p:nvSpPr>
          <p:cNvPr id="13" name="Arrow: Pentagon 12">
            <a:extLst>
              <a:ext uri="{FF2B5EF4-FFF2-40B4-BE49-F238E27FC236}">
                <a16:creationId xmlns:a16="http://schemas.microsoft.com/office/drawing/2014/main" id="{9AD94024-95BB-B51A-8656-506C9D955867}"/>
              </a:ext>
            </a:extLst>
          </p:cNvPr>
          <p:cNvSpPr/>
          <p:nvPr/>
        </p:nvSpPr>
        <p:spPr>
          <a:xfrm>
            <a:off x="1234425" y="2619735"/>
            <a:ext cx="5219713" cy="306716"/>
          </a:xfrm>
          <a:prstGeom prst="homePlat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bg1">
                    <a:lumMod val="10000"/>
                  </a:schemeClr>
                </a:solidFill>
                <a:latin typeface="Sora" panose="020B0604020202020204" charset="0"/>
                <a:cs typeface="Sora" panose="020B0604020202020204" charset="0"/>
              </a:rPr>
              <a:t>Analysis of additional KPI’s</a:t>
            </a:r>
            <a:endParaRPr lang="en-IN" sz="1800" dirty="0">
              <a:solidFill>
                <a:schemeClr val="bg1">
                  <a:lumMod val="10000"/>
                </a:schemeClr>
              </a:solidFill>
              <a:latin typeface="Sora" panose="020B0604020202020204" charset="0"/>
              <a:cs typeface="Sora" panose="020B0604020202020204" charset="0"/>
            </a:endParaRPr>
          </a:p>
        </p:txBody>
      </p:sp>
      <p:sp>
        <p:nvSpPr>
          <p:cNvPr id="14" name="Arrow: Pentagon 13">
            <a:extLst>
              <a:ext uri="{FF2B5EF4-FFF2-40B4-BE49-F238E27FC236}">
                <a16:creationId xmlns:a16="http://schemas.microsoft.com/office/drawing/2014/main" id="{45839DDB-A24F-D08F-A359-E77EE74DF219}"/>
              </a:ext>
            </a:extLst>
          </p:cNvPr>
          <p:cNvSpPr/>
          <p:nvPr/>
        </p:nvSpPr>
        <p:spPr>
          <a:xfrm>
            <a:off x="1234425" y="3005237"/>
            <a:ext cx="5219713" cy="306716"/>
          </a:xfrm>
          <a:prstGeom prst="homePlat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bg1">
                    <a:lumMod val="10000"/>
                  </a:schemeClr>
                </a:solidFill>
                <a:latin typeface="Sora" panose="020B0604020202020204" charset="0"/>
                <a:cs typeface="Sora" panose="020B0604020202020204" charset="0"/>
              </a:rPr>
              <a:t>Insights</a:t>
            </a:r>
            <a:endParaRPr lang="en-IN" sz="1800" dirty="0">
              <a:solidFill>
                <a:schemeClr val="bg1">
                  <a:lumMod val="10000"/>
                </a:schemeClr>
              </a:solidFill>
              <a:latin typeface="Sora" panose="020B0604020202020204" charset="0"/>
              <a:cs typeface="Sora" panose="020B0604020202020204" charset="0"/>
            </a:endParaRPr>
          </a:p>
        </p:txBody>
      </p:sp>
      <p:sp>
        <p:nvSpPr>
          <p:cNvPr id="15" name="TextBox 14">
            <a:extLst>
              <a:ext uri="{FF2B5EF4-FFF2-40B4-BE49-F238E27FC236}">
                <a16:creationId xmlns:a16="http://schemas.microsoft.com/office/drawing/2014/main" id="{7BFD26C3-99D1-6D83-5590-F4DA0989C81D}"/>
              </a:ext>
            </a:extLst>
          </p:cNvPr>
          <p:cNvSpPr txBox="1"/>
          <p:nvPr/>
        </p:nvSpPr>
        <p:spPr>
          <a:xfrm>
            <a:off x="777240" y="1518528"/>
            <a:ext cx="594360" cy="369332"/>
          </a:xfrm>
          <a:prstGeom prst="rect">
            <a:avLst/>
          </a:prstGeom>
          <a:noFill/>
        </p:spPr>
        <p:txBody>
          <a:bodyPr wrap="square" rtlCol="0">
            <a:spAutoFit/>
          </a:bodyPr>
          <a:lstStyle/>
          <a:p>
            <a:r>
              <a:rPr lang="en-US" sz="1800" b="1" dirty="0">
                <a:solidFill>
                  <a:schemeClr val="tx1"/>
                </a:solidFill>
                <a:latin typeface="Sora" panose="020B0604020202020204" charset="0"/>
                <a:cs typeface="Sora" panose="020B0604020202020204" charset="0"/>
              </a:rPr>
              <a:t>1.</a:t>
            </a:r>
            <a:endParaRPr lang="en-IN" sz="1800" b="1" dirty="0">
              <a:solidFill>
                <a:schemeClr val="tx1"/>
              </a:solidFill>
              <a:latin typeface="Sora" panose="020B0604020202020204" charset="0"/>
              <a:cs typeface="Sora" panose="020B0604020202020204" charset="0"/>
            </a:endParaRPr>
          </a:p>
        </p:txBody>
      </p:sp>
      <p:sp>
        <p:nvSpPr>
          <p:cNvPr id="16" name="TextBox 15">
            <a:extLst>
              <a:ext uri="{FF2B5EF4-FFF2-40B4-BE49-F238E27FC236}">
                <a16:creationId xmlns:a16="http://schemas.microsoft.com/office/drawing/2014/main" id="{6C79104D-2C15-397F-5F8F-E420930786BA}"/>
              </a:ext>
            </a:extLst>
          </p:cNvPr>
          <p:cNvSpPr txBox="1"/>
          <p:nvPr/>
        </p:nvSpPr>
        <p:spPr>
          <a:xfrm>
            <a:off x="777240" y="1862281"/>
            <a:ext cx="594360" cy="369332"/>
          </a:xfrm>
          <a:prstGeom prst="rect">
            <a:avLst/>
          </a:prstGeom>
          <a:noFill/>
        </p:spPr>
        <p:txBody>
          <a:bodyPr wrap="square" rtlCol="0">
            <a:spAutoFit/>
          </a:bodyPr>
          <a:lstStyle/>
          <a:p>
            <a:r>
              <a:rPr lang="en-US" sz="1800" b="1" dirty="0">
                <a:solidFill>
                  <a:schemeClr val="tx1"/>
                </a:solidFill>
                <a:latin typeface="Sora" panose="020B0604020202020204" charset="0"/>
                <a:cs typeface="Sora" panose="020B0604020202020204" charset="0"/>
              </a:rPr>
              <a:t>2.</a:t>
            </a:r>
            <a:endParaRPr lang="en-IN" sz="1800" b="1" dirty="0">
              <a:solidFill>
                <a:schemeClr val="tx1"/>
              </a:solidFill>
              <a:latin typeface="Sora" panose="020B0604020202020204" charset="0"/>
              <a:cs typeface="Sora" panose="020B0604020202020204" charset="0"/>
            </a:endParaRPr>
          </a:p>
        </p:txBody>
      </p:sp>
      <p:sp>
        <p:nvSpPr>
          <p:cNvPr id="17" name="TextBox 16">
            <a:extLst>
              <a:ext uri="{FF2B5EF4-FFF2-40B4-BE49-F238E27FC236}">
                <a16:creationId xmlns:a16="http://schemas.microsoft.com/office/drawing/2014/main" id="{C36564E5-8A59-521E-AA47-C91ACC395F5C}"/>
              </a:ext>
            </a:extLst>
          </p:cNvPr>
          <p:cNvSpPr txBox="1"/>
          <p:nvPr/>
        </p:nvSpPr>
        <p:spPr>
          <a:xfrm>
            <a:off x="777240" y="2296816"/>
            <a:ext cx="594360" cy="369332"/>
          </a:xfrm>
          <a:prstGeom prst="rect">
            <a:avLst/>
          </a:prstGeom>
          <a:noFill/>
        </p:spPr>
        <p:txBody>
          <a:bodyPr wrap="square" rtlCol="0">
            <a:spAutoFit/>
          </a:bodyPr>
          <a:lstStyle/>
          <a:p>
            <a:r>
              <a:rPr lang="en-US" sz="1800" b="1" dirty="0">
                <a:solidFill>
                  <a:schemeClr val="tx1"/>
                </a:solidFill>
                <a:latin typeface="Sora" panose="020B0604020202020204" charset="0"/>
                <a:cs typeface="Sora" panose="020B0604020202020204" charset="0"/>
              </a:rPr>
              <a:t>3.</a:t>
            </a:r>
            <a:endParaRPr lang="en-IN" sz="1800" b="1" dirty="0">
              <a:solidFill>
                <a:schemeClr val="tx1"/>
              </a:solidFill>
              <a:latin typeface="Sora" panose="020B0604020202020204" charset="0"/>
              <a:cs typeface="Sora" panose="020B0604020202020204" charset="0"/>
            </a:endParaRPr>
          </a:p>
        </p:txBody>
      </p:sp>
      <p:sp>
        <p:nvSpPr>
          <p:cNvPr id="18" name="TextBox 17">
            <a:extLst>
              <a:ext uri="{FF2B5EF4-FFF2-40B4-BE49-F238E27FC236}">
                <a16:creationId xmlns:a16="http://schemas.microsoft.com/office/drawing/2014/main" id="{4AF7FF0D-39F7-1302-41E2-C000E9A71403}"/>
              </a:ext>
            </a:extLst>
          </p:cNvPr>
          <p:cNvSpPr txBox="1"/>
          <p:nvPr/>
        </p:nvSpPr>
        <p:spPr>
          <a:xfrm>
            <a:off x="777240" y="2657536"/>
            <a:ext cx="594360" cy="369332"/>
          </a:xfrm>
          <a:prstGeom prst="rect">
            <a:avLst/>
          </a:prstGeom>
          <a:noFill/>
        </p:spPr>
        <p:txBody>
          <a:bodyPr wrap="square" rtlCol="0">
            <a:spAutoFit/>
          </a:bodyPr>
          <a:lstStyle/>
          <a:p>
            <a:r>
              <a:rPr lang="en-US" sz="1800" b="1" dirty="0">
                <a:solidFill>
                  <a:schemeClr val="tx1"/>
                </a:solidFill>
                <a:latin typeface="Sora" panose="020B0604020202020204" charset="0"/>
                <a:cs typeface="Sora" panose="020B0604020202020204" charset="0"/>
              </a:rPr>
              <a:t>4.</a:t>
            </a:r>
            <a:endParaRPr lang="en-IN" sz="1800" b="1" dirty="0">
              <a:solidFill>
                <a:schemeClr val="tx1"/>
              </a:solidFill>
              <a:latin typeface="Sora" panose="020B0604020202020204" charset="0"/>
              <a:cs typeface="Sora" panose="020B0604020202020204" charset="0"/>
            </a:endParaRPr>
          </a:p>
        </p:txBody>
      </p:sp>
      <p:sp>
        <p:nvSpPr>
          <p:cNvPr id="19" name="TextBox 18">
            <a:extLst>
              <a:ext uri="{FF2B5EF4-FFF2-40B4-BE49-F238E27FC236}">
                <a16:creationId xmlns:a16="http://schemas.microsoft.com/office/drawing/2014/main" id="{A95F40D7-8837-12F5-AA39-5DC15B177A64}"/>
              </a:ext>
            </a:extLst>
          </p:cNvPr>
          <p:cNvSpPr txBox="1"/>
          <p:nvPr/>
        </p:nvSpPr>
        <p:spPr>
          <a:xfrm>
            <a:off x="720000" y="3004706"/>
            <a:ext cx="594360" cy="369332"/>
          </a:xfrm>
          <a:prstGeom prst="rect">
            <a:avLst/>
          </a:prstGeom>
          <a:noFill/>
        </p:spPr>
        <p:txBody>
          <a:bodyPr wrap="square" rtlCol="0">
            <a:spAutoFit/>
          </a:bodyPr>
          <a:lstStyle/>
          <a:p>
            <a:r>
              <a:rPr lang="en-US" sz="1800" b="1" dirty="0">
                <a:solidFill>
                  <a:schemeClr val="tx1"/>
                </a:solidFill>
                <a:latin typeface="Sora" panose="020B0604020202020204" charset="0"/>
                <a:cs typeface="Sora" panose="020B0604020202020204" charset="0"/>
              </a:rPr>
              <a:t> 5.</a:t>
            </a:r>
            <a:endParaRPr lang="en-IN" sz="1800" b="1" dirty="0">
              <a:solidFill>
                <a:schemeClr val="tx1"/>
              </a:solidFill>
              <a:latin typeface="Sora" panose="020B0604020202020204" charset="0"/>
              <a:cs typeface="Sora" panose="020B0604020202020204" charset="0"/>
            </a:endParaRPr>
          </a:p>
        </p:txBody>
      </p:sp>
      <p:sp>
        <p:nvSpPr>
          <p:cNvPr id="3" name="Arrow: Pentagon 2">
            <a:extLst>
              <a:ext uri="{FF2B5EF4-FFF2-40B4-BE49-F238E27FC236}">
                <a16:creationId xmlns:a16="http://schemas.microsoft.com/office/drawing/2014/main" id="{F54ADAFE-535C-08EE-A717-CD3743D86401}"/>
              </a:ext>
            </a:extLst>
          </p:cNvPr>
          <p:cNvSpPr/>
          <p:nvPr/>
        </p:nvSpPr>
        <p:spPr>
          <a:xfrm>
            <a:off x="1234425" y="3392828"/>
            <a:ext cx="5219713" cy="306716"/>
          </a:xfrm>
          <a:prstGeom prst="homePlat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bg1">
                    <a:lumMod val="10000"/>
                  </a:schemeClr>
                </a:solidFill>
                <a:latin typeface="Sora" panose="020B0604020202020204" charset="0"/>
                <a:cs typeface="Sora" panose="020B0604020202020204" charset="0"/>
              </a:rPr>
              <a:t>Recommendation</a:t>
            </a:r>
            <a:endParaRPr lang="en-IN" sz="1800" dirty="0">
              <a:solidFill>
                <a:schemeClr val="bg1">
                  <a:lumMod val="10000"/>
                </a:schemeClr>
              </a:solidFill>
              <a:latin typeface="Sora" panose="020B0604020202020204" charset="0"/>
              <a:cs typeface="Sora" panose="020B0604020202020204" charset="0"/>
            </a:endParaRPr>
          </a:p>
        </p:txBody>
      </p:sp>
      <p:sp>
        <p:nvSpPr>
          <p:cNvPr id="4" name="TextBox 3">
            <a:extLst>
              <a:ext uri="{FF2B5EF4-FFF2-40B4-BE49-F238E27FC236}">
                <a16:creationId xmlns:a16="http://schemas.microsoft.com/office/drawing/2014/main" id="{AACF9A00-8178-448A-EB9B-FA20366844FF}"/>
              </a:ext>
            </a:extLst>
          </p:cNvPr>
          <p:cNvSpPr txBox="1"/>
          <p:nvPr/>
        </p:nvSpPr>
        <p:spPr>
          <a:xfrm>
            <a:off x="720000" y="3392297"/>
            <a:ext cx="594360" cy="369332"/>
          </a:xfrm>
          <a:prstGeom prst="rect">
            <a:avLst/>
          </a:prstGeom>
          <a:noFill/>
        </p:spPr>
        <p:txBody>
          <a:bodyPr wrap="square" rtlCol="0">
            <a:spAutoFit/>
          </a:bodyPr>
          <a:lstStyle/>
          <a:p>
            <a:r>
              <a:rPr lang="en-US" sz="1800" b="1" dirty="0">
                <a:solidFill>
                  <a:schemeClr val="tx1"/>
                </a:solidFill>
                <a:latin typeface="Sora" panose="020B0604020202020204" charset="0"/>
                <a:cs typeface="Sora" panose="020B0604020202020204" charset="0"/>
              </a:rPr>
              <a:t> 6.</a:t>
            </a:r>
            <a:endParaRPr lang="en-IN" sz="1800" b="1" dirty="0">
              <a:solidFill>
                <a:schemeClr val="tx1"/>
              </a:solidFill>
              <a:latin typeface="Sora" panose="020B0604020202020204" charset="0"/>
              <a:cs typeface="Sora" panose="020B0604020202020204" charset="0"/>
            </a:endParaRPr>
          </a:p>
        </p:txBody>
      </p:sp>
      <p:sp>
        <p:nvSpPr>
          <p:cNvPr id="5" name="Arrow: Pentagon 4">
            <a:extLst>
              <a:ext uri="{FF2B5EF4-FFF2-40B4-BE49-F238E27FC236}">
                <a16:creationId xmlns:a16="http://schemas.microsoft.com/office/drawing/2014/main" id="{05ADC4AA-215A-9B54-1DB3-BA4F47EC0623}"/>
              </a:ext>
            </a:extLst>
          </p:cNvPr>
          <p:cNvSpPr/>
          <p:nvPr/>
        </p:nvSpPr>
        <p:spPr>
          <a:xfrm>
            <a:off x="1291665" y="3773014"/>
            <a:ext cx="5219713" cy="306716"/>
          </a:xfrm>
          <a:prstGeom prst="homePlat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bg1">
                    <a:lumMod val="10000"/>
                  </a:schemeClr>
                </a:solidFill>
                <a:latin typeface="Sora" panose="020B0604020202020204" charset="0"/>
                <a:cs typeface="Sora" panose="020B0604020202020204" charset="0"/>
              </a:rPr>
              <a:t>Summary</a:t>
            </a:r>
            <a:endParaRPr lang="en-IN" sz="1800" dirty="0">
              <a:solidFill>
                <a:schemeClr val="bg1">
                  <a:lumMod val="10000"/>
                </a:schemeClr>
              </a:solidFill>
              <a:latin typeface="Sora" panose="020B0604020202020204" charset="0"/>
              <a:cs typeface="Sora" panose="020B0604020202020204" charset="0"/>
            </a:endParaRPr>
          </a:p>
        </p:txBody>
      </p:sp>
      <p:sp>
        <p:nvSpPr>
          <p:cNvPr id="6" name="TextBox 5">
            <a:extLst>
              <a:ext uri="{FF2B5EF4-FFF2-40B4-BE49-F238E27FC236}">
                <a16:creationId xmlns:a16="http://schemas.microsoft.com/office/drawing/2014/main" id="{8167150E-2E9B-DA99-ED6B-C6EF1539AC16}"/>
              </a:ext>
            </a:extLst>
          </p:cNvPr>
          <p:cNvSpPr txBox="1"/>
          <p:nvPr/>
        </p:nvSpPr>
        <p:spPr>
          <a:xfrm>
            <a:off x="777240" y="3772483"/>
            <a:ext cx="594360" cy="369332"/>
          </a:xfrm>
          <a:prstGeom prst="rect">
            <a:avLst/>
          </a:prstGeom>
          <a:noFill/>
        </p:spPr>
        <p:txBody>
          <a:bodyPr wrap="square" rtlCol="0">
            <a:spAutoFit/>
          </a:bodyPr>
          <a:lstStyle/>
          <a:p>
            <a:r>
              <a:rPr lang="en-US" sz="1800" b="1" dirty="0">
                <a:solidFill>
                  <a:schemeClr val="tx1"/>
                </a:solidFill>
                <a:latin typeface="Sora" panose="020B0604020202020204" charset="0"/>
                <a:cs typeface="Sora" panose="020B0604020202020204" charset="0"/>
              </a:rPr>
              <a:t>7.</a:t>
            </a:r>
            <a:endParaRPr lang="en-IN" sz="1800" b="1" dirty="0">
              <a:solidFill>
                <a:schemeClr val="tx1"/>
              </a:solidFill>
              <a:latin typeface="Sora" panose="020B0604020202020204" charset="0"/>
              <a:cs typeface="Sora" panose="020B0604020202020204" charset="0"/>
            </a:endParaRPr>
          </a:p>
        </p:txBody>
      </p:sp>
      <p:sp>
        <p:nvSpPr>
          <p:cNvPr id="7" name="Arrow: Pentagon 6">
            <a:extLst>
              <a:ext uri="{FF2B5EF4-FFF2-40B4-BE49-F238E27FC236}">
                <a16:creationId xmlns:a16="http://schemas.microsoft.com/office/drawing/2014/main" id="{4BD1761D-04FC-C125-1A4A-1FFD68B66841}"/>
              </a:ext>
            </a:extLst>
          </p:cNvPr>
          <p:cNvSpPr/>
          <p:nvPr/>
        </p:nvSpPr>
        <p:spPr>
          <a:xfrm>
            <a:off x="1234425" y="4149851"/>
            <a:ext cx="5219713" cy="306716"/>
          </a:xfrm>
          <a:prstGeom prst="homePlat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bg1">
                    <a:lumMod val="10000"/>
                  </a:schemeClr>
                </a:solidFill>
                <a:latin typeface="Sora" panose="020B0604020202020204" charset="0"/>
                <a:cs typeface="Sora" panose="020B0604020202020204" charset="0"/>
              </a:rPr>
              <a:t>Conclusion</a:t>
            </a:r>
            <a:endParaRPr lang="en-IN" sz="1800" dirty="0">
              <a:solidFill>
                <a:schemeClr val="bg1">
                  <a:lumMod val="10000"/>
                </a:schemeClr>
              </a:solidFill>
              <a:latin typeface="Sora" panose="020B0604020202020204" charset="0"/>
              <a:cs typeface="Sora" panose="020B0604020202020204" charset="0"/>
            </a:endParaRPr>
          </a:p>
        </p:txBody>
      </p:sp>
      <p:sp>
        <p:nvSpPr>
          <p:cNvPr id="8" name="TextBox 7">
            <a:extLst>
              <a:ext uri="{FF2B5EF4-FFF2-40B4-BE49-F238E27FC236}">
                <a16:creationId xmlns:a16="http://schemas.microsoft.com/office/drawing/2014/main" id="{B6573380-B68C-E470-D86F-37DEC3B9F3A0}"/>
              </a:ext>
            </a:extLst>
          </p:cNvPr>
          <p:cNvSpPr txBox="1"/>
          <p:nvPr/>
        </p:nvSpPr>
        <p:spPr>
          <a:xfrm>
            <a:off x="720000" y="4149320"/>
            <a:ext cx="594360" cy="369332"/>
          </a:xfrm>
          <a:prstGeom prst="rect">
            <a:avLst/>
          </a:prstGeom>
          <a:noFill/>
        </p:spPr>
        <p:txBody>
          <a:bodyPr wrap="square" rtlCol="0">
            <a:spAutoFit/>
          </a:bodyPr>
          <a:lstStyle/>
          <a:p>
            <a:r>
              <a:rPr lang="en-US" sz="1800" b="1" dirty="0">
                <a:solidFill>
                  <a:schemeClr val="tx1"/>
                </a:solidFill>
                <a:latin typeface="Sora" panose="020B0604020202020204" charset="0"/>
                <a:cs typeface="Sora" panose="020B0604020202020204" charset="0"/>
              </a:rPr>
              <a:t> 8.</a:t>
            </a:r>
            <a:endParaRPr lang="en-IN" sz="1800" b="1" dirty="0">
              <a:solidFill>
                <a:schemeClr val="tx1"/>
              </a:solidFill>
              <a:latin typeface="Sora" panose="020B0604020202020204" charset="0"/>
              <a:cs typeface="Sora"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p:cTn id="42" dur="500" fill="hold"/>
                                        <p:tgtEl>
                                          <p:spTgt spid="3"/>
                                        </p:tgtEl>
                                        <p:attrNameLst>
                                          <p:attrName>ppt_w</p:attrName>
                                        </p:attrNameLst>
                                      </p:cBhvr>
                                      <p:tavLst>
                                        <p:tav tm="0">
                                          <p:val>
                                            <p:fltVal val="0"/>
                                          </p:val>
                                        </p:tav>
                                        <p:tav tm="100000">
                                          <p:val>
                                            <p:strVal val="#ppt_w"/>
                                          </p:val>
                                        </p:tav>
                                      </p:tavLst>
                                    </p:anim>
                                    <p:anim calcmode="lin" valueType="num">
                                      <p:cBhvr>
                                        <p:cTn id="43" dur="500" fill="hold"/>
                                        <p:tgtEl>
                                          <p:spTgt spid="3"/>
                                        </p:tgtEl>
                                        <p:attrNameLst>
                                          <p:attrName>ppt_h</p:attrName>
                                        </p:attrNameLst>
                                      </p:cBhvr>
                                      <p:tavLst>
                                        <p:tav tm="0">
                                          <p:val>
                                            <p:fltVal val="0"/>
                                          </p:val>
                                        </p:tav>
                                        <p:tav tm="100000">
                                          <p:val>
                                            <p:strVal val="#ppt_h"/>
                                          </p:val>
                                        </p:tav>
                                      </p:tavLst>
                                    </p:anim>
                                    <p:animEffect transition="in" filter="fade">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p:cTn id="49" dur="500" fill="hold"/>
                                        <p:tgtEl>
                                          <p:spTgt spid="5"/>
                                        </p:tgtEl>
                                        <p:attrNameLst>
                                          <p:attrName>ppt_w</p:attrName>
                                        </p:attrNameLst>
                                      </p:cBhvr>
                                      <p:tavLst>
                                        <p:tav tm="0">
                                          <p:val>
                                            <p:fltVal val="0"/>
                                          </p:val>
                                        </p:tav>
                                        <p:tav tm="100000">
                                          <p:val>
                                            <p:strVal val="#ppt_w"/>
                                          </p:val>
                                        </p:tav>
                                      </p:tavLst>
                                    </p:anim>
                                    <p:anim calcmode="lin" valueType="num">
                                      <p:cBhvr>
                                        <p:cTn id="50" dur="500" fill="hold"/>
                                        <p:tgtEl>
                                          <p:spTgt spid="5"/>
                                        </p:tgtEl>
                                        <p:attrNameLst>
                                          <p:attrName>ppt_h</p:attrName>
                                        </p:attrNameLst>
                                      </p:cBhvr>
                                      <p:tavLst>
                                        <p:tav tm="0">
                                          <p:val>
                                            <p:fltVal val="0"/>
                                          </p:val>
                                        </p:tav>
                                        <p:tav tm="100000">
                                          <p:val>
                                            <p:strVal val="#ppt_h"/>
                                          </p:val>
                                        </p:tav>
                                      </p:tavLst>
                                    </p:anim>
                                    <p:animEffect transition="in" filter="fade">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Effect transition="in" filter="fade">
                                      <p:cBhvr>
                                        <p:cTn id="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P spid="14" grpId="0" animBg="1"/>
      <p:bldP spid="3" grpId="0" animBg="1"/>
      <p:bldP spid="5"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2"/>
          <p:cNvSpPr txBox="1">
            <a:spLocks noGrp="1"/>
          </p:cNvSpPr>
          <p:nvPr>
            <p:ph type="title"/>
          </p:nvPr>
        </p:nvSpPr>
        <p:spPr>
          <a:xfrm>
            <a:off x="717450" y="445025"/>
            <a:ext cx="382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 US </a:t>
            </a:r>
            <a:endParaRPr dirty="0"/>
          </a:p>
        </p:txBody>
      </p:sp>
      <p:sp>
        <p:nvSpPr>
          <p:cNvPr id="581" name="Google Shape;581;p32"/>
          <p:cNvSpPr txBox="1">
            <a:spLocks noGrp="1"/>
          </p:cNvSpPr>
          <p:nvPr>
            <p:ph type="body" idx="1"/>
          </p:nvPr>
        </p:nvSpPr>
        <p:spPr>
          <a:xfrm>
            <a:off x="717450" y="1569720"/>
            <a:ext cx="4304130" cy="2567940"/>
          </a:xfrm>
          <a:prstGeom prst="rect">
            <a:avLst/>
          </a:prstGeom>
        </p:spPr>
        <p:txBody>
          <a:bodyPr spcFirstLastPara="1" wrap="square" lIns="91425" tIns="91425" rIns="91425" bIns="91425" anchor="ctr" anchorCtr="0">
            <a:noAutofit/>
          </a:bodyPr>
          <a:lstStyle/>
          <a:p>
            <a:r>
              <a:rPr lang="en-US" sz="1800" dirty="0">
                <a:solidFill>
                  <a:schemeClr val="bg1">
                    <a:lumMod val="10000"/>
                  </a:schemeClr>
                </a:solidFill>
              </a:rPr>
              <a:t>Olist is a Brazilian e-commerce platform that provides solutions for small and medium-sized business to sell their products online. It was founded in 2015 by Tiago Dalvi and has since grown into one of the largest online market place in Brazil.</a:t>
            </a:r>
          </a:p>
          <a:p>
            <a:r>
              <a:rPr lang="en-US" sz="1800" dirty="0">
                <a:solidFill>
                  <a:schemeClr val="bg1">
                    <a:lumMod val="10000"/>
                  </a:schemeClr>
                </a:solidFill>
              </a:rPr>
              <a:t>The company enables sellers to manage listings , inventory, orders, shipments and messages at a certain price per month.</a:t>
            </a:r>
            <a:endParaRPr lang="en-IN" sz="1800" dirty="0">
              <a:solidFill>
                <a:schemeClr val="bg1">
                  <a:lumMod val="10000"/>
                </a:schemeClr>
              </a:solidFill>
            </a:endParaRPr>
          </a:p>
          <a:p>
            <a:pPr marL="0" lvl="0" indent="0" algn="l" rtl="0">
              <a:spcBef>
                <a:spcPts val="0"/>
              </a:spcBef>
              <a:spcAft>
                <a:spcPts val="0"/>
              </a:spcAft>
              <a:buNone/>
            </a:pPr>
            <a:endParaRPr sz="1800" dirty="0"/>
          </a:p>
        </p:txBody>
      </p:sp>
      <p:pic>
        <p:nvPicPr>
          <p:cNvPr id="583" name="Google Shape;583;p32"/>
          <p:cNvPicPr preferRelativeResize="0"/>
          <p:nvPr/>
        </p:nvPicPr>
        <p:blipFill>
          <a:blip r:embed="rId3">
            <a:alphaModFix/>
          </a:blip>
          <a:stretch>
            <a:fillRect/>
          </a:stretch>
        </p:blipFill>
        <p:spPr>
          <a:xfrm flipH="1">
            <a:off x="8290350" y="-261149"/>
            <a:ext cx="3905249" cy="1453025"/>
          </a:xfrm>
          <a:prstGeom prst="rect">
            <a:avLst/>
          </a:prstGeom>
          <a:noFill/>
          <a:ln>
            <a:noFill/>
          </a:ln>
        </p:spPr>
      </p:pic>
      <p:pic>
        <p:nvPicPr>
          <p:cNvPr id="584" name="Google Shape;584;p32"/>
          <p:cNvPicPr preferRelativeResize="0"/>
          <p:nvPr/>
        </p:nvPicPr>
        <p:blipFill>
          <a:blip r:embed="rId4">
            <a:alphaModFix/>
          </a:blip>
          <a:stretch>
            <a:fillRect/>
          </a:stretch>
        </p:blipFill>
        <p:spPr>
          <a:xfrm rot="10800000" flipH="1">
            <a:off x="8895275" y="3479725"/>
            <a:ext cx="553525" cy="1968573"/>
          </a:xfrm>
          <a:prstGeom prst="rect">
            <a:avLst/>
          </a:prstGeom>
          <a:noFill/>
          <a:ln>
            <a:noFill/>
          </a:ln>
        </p:spPr>
      </p:pic>
      <p:pic>
        <p:nvPicPr>
          <p:cNvPr id="5" name="Picture Placeholder 4">
            <a:extLst>
              <a:ext uri="{FF2B5EF4-FFF2-40B4-BE49-F238E27FC236}">
                <a16:creationId xmlns:a16="http://schemas.microsoft.com/office/drawing/2014/main" id="{4841F007-0372-327B-C3F3-E9046DAB7BEA}"/>
              </a:ext>
            </a:extLst>
          </p:cNvPr>
          <p:cNvPicPr>
            <a:picLocks noGrp="1" noChangeAspect="1"/>
          </p:cNvPicPr>
          <p:nvPr>
            <p:ph type="pic" idx="2"/>
          </p:nvPr>
        </p:nvPicPr>
        <p:blipFill>
          <a:blip r:embed="rId5"/>
          <a:srcRect l="12222" r="12222"/>
          <a:stretch>
            <a:fillRect/>
          </a:stretch>
        </p:blipFill>
        <p:spPr>
          <a:xfrm>
            <a:off x="5379720" y="1189154"/>
            <a:ext cx="3246120" cy="378714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80"/>
                                        </p:tgtEl>
                                        <p:attrNameLst>
                                          <p:attrName>style.visibility</p:attrName>
                                        </p:attrNameLst>
                                      </p:cBhvr>
                                      <p:to>
                                        <p:strVal val="visible"/>
                                      </p:to>
                                    </p:set>
                                    <p:anim calcmode="lin" valueType="num">
                                      <p:cBhvr additive="base">
                                        <p:cTn id="13" dur="500" fill="hold"/>
                                        <p:tgtEl>
                                          <p:spTgt spid="580"/>
                                        </p:tgtEl>
                                        <p:attrNameLst>
                                          <p:attrName>ppt_x</p:attrName>
                                        </p:attrNameLst>
                                      </p:cBhvr>
                                      <p:tavLst>
                                        <p:tav tm="0">
                                          <p:val>
                                            <p:strVal val="#ppt_x"/>
                                          </p:val>
                                        </p:tav>
                                        <p:tav tm="100000">
                                          <p:val>
                                            <p:strVal val="#ppt_x"/>
                                          </p:val>
                                        </p:tav>
                                      </p:tavLst>
                                    </p:anim>
                                    <p:anim calcmode="lin" valueType="num">
                                      <p:cBhvr additive="base">
                                        <p:cTn id="14" dur="500" fill="hold"/>
                                        <p:tgtEl>
                                          <p:spTgt spid="5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2"/>
          <p:cNvSpPr txBox="1">
            <a:spLocks noGrp="1"/>
          </p:cNvSpPr>
          <p:nvPr>
            <p:ph type="title"/>
          </p:nvPr>
        </p:nvSpPr>
        <p:spPr>
          <a:xfrm>
            <a:off x="717450" y="445025"/>
            <a:ext cx="382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OVERVIEW</a:t>
            </a:r>
            <a:endParaRPr dirty="0"/>
          </a:p>
        </p:txBody>
      </p:sp>
      <p:sp>
        <p:nvSpPr>
          <p:cNvPr id="581" name="Google Shape;581;p32"/>
          <p:cNvSpPr txBox="1">
            <a:spLocks noGrp="1"/>
          </p:cNvSpPr>
          <p:nvPr>
            <p:ph type="body" idx="1"/>
          </p:nvPr>
        </p:nvSpPr>
        <p:spPr>
          <a:xfrm>
            <a:off x="717449" y="1264920"/>
            <a:ext cx="7969351" cy="2214805"/>
          </a:xfrm>
          <a:prstGeom prst="rect">
            <a:avLst/>
          </a:prstGeom>
        </p:spPr>
        <p:txBody>
          <a:bodyPr spcFirstLastPara="1" wrap="square" lIns="91425" tIns="91425" rIns="91425" bIns="91425" anchor="ctr" anchorCtr="0">
            <a:noAutofit/>
          </a:bodyPr>
          <a:lstStyle/>
          <a:p>
            <a:pPr marL="152400" indent="0">
              <a:buNone/>
            </a:pPr>
            <a:r>
              <a:rPr lang="en-US" sz="1800" dirty="0">
                <a:solidFill>
                  <a:schemeClr val="bg1">
                    <a:lumMod val="10000"/>
                  </a:schemeClr>
                </a:solidFill>
              </a:rPr>
              <a:t>The Olist Store Analysis project to analyze customer purchasing pattern and payment statistics on an E-commerce platform, Olist .This project covers several key weekend sales, payment statistics, delivery time, and customer behavior. The analysis is based on nine CSV files, which are cleaned and manipulated to extract valuable insights.</a:t>
            </a:r>
            <a:endParaRPr lang="en-IN" sz="1800" dirty="0">
              <a:solidFill>
                <a:schemeClr val="bg1">
                  <a:lumMod val="10000"/>
                </a:schemeClr>
              </a:solidFill>
            </a:endParaRPr>
          </a:p>
          <a:p>
            <a:pPr marL="0" lvl="0" indent="0" algn="l" rtl="0">
              <a:spcBef>
                <a:spcPts val="0"/>
              </a:spcBef>
              <a:spcAft>
                <a:spcPts val="0"/>
              </a:spcAft>
              <a:buNone/>
            </a:pPr>
            <a:endParaRPr sz="1800" dirty="0"/>
          </a:p>
        </p:txBody>
      </p:sp>
      <p:pic>
        <p:nvPicPr>
          <p:cNvPr id="583" name="Google Shape;583;p32"/>
          <p:cNvPicPr preferRelativeResize="0"/>
          <p:nvPr/>
        </p:nvPicPr>
        <p:blipFill>
          <a:blip r:embed="rId3">
            <a:alphaModFix/>
          </a:blip>
          <a:stretch>
            <a:fillRect/>
          </a:stretch>
        </p:blipFill>
        <p:spPr>
          <a:xfrm flipH="1">
            <a:off x="8290350" y="-261149"/>
            <a:ext cx="3905249" cy="1453025"/>
          </a:xfrm>
          <a:prstGeom prst="rect">
            <a:avLst/>
          </a:prstGeom>
          <a:noFill/>
          <a:ln>
            <a:noFill/>
          </a:ln>
        </p:spPr>
      </p:pic>
      <p:pic>
        <p:nvPicPr>
          <p:cNvPr id="584" name="Google Shape;584;p32"/>
          <p:cNvPicPr preferRelativeResize="0"/>
          <p:nvPr/>
        </p:nvPicPr>
        <p:blipFill>
          <a:blip r:embed="rId4">
            <a:alphaModFix/>
          </a:blip>
          <a:stretch>
            <a:fillRect/>
          </a:stretch>
        </p:blipFill>
        <p:spPr>
          <a:xfrm rot="10800000" flipH="1">
            <a:off x="8895275" y="3479725"/>
            <a:ext cx="553525" cy="1968573"/>
          </a:xfrm>
          <a:prstGeom prst="rect">
            <a:avLst/>
          </a:prstGeom>
          <a:noFill/>
          <a:ln>
            <a:noFill/>
          </a:ln>
        </p:spPr>
      </p:pic>
    </p:spTree>
    <p:extLst>
      <p:ext uri="{BB962C8B-B14F-4D97-AF65-F5344CB8AC3E}">
        <p14:creationId xmlns:p14="http://schemas.microsoft.com/office/powerpoint/2010/main" val="230139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0"/>
                                        </p:tgtEl>
                                        <p:attrNameLst>
                                          <p:attrName>style.visibility</p:attrName>
                                        </p:attrNameLst>
                                      </p:cBhvr>
                                      <p:to>
                                        <p:strVal val="visible"/>
                                      </p:to>
                                    </p:set>
                                    <p:anim calcmode="lin" valueType="num">
                                      <p:cBhvr additive="base">
                                        <p:cTn id="7" dur="500" fill="hold"/>
                                        <p:tgtEl>
                                          <p:spTgt spid="580"/>
                                        </p:tgtEl>
                                        <p:attrNameLst>
                                          <p:attrName>ppt_x</p:attrName>
                                        </p:attrNameLst>
                                      </p:cBhvr>
                                      <p:tavLst>
                                        <p:tav tm="0">
                                          <p:val>
                                            <p:strVal val="#ppt_x"/>
                                          </p:val>
                                        </p:tav>
                                        <p:tav tm="100000">
                                          <p:val>
                                            <p:strVal val="#ppt_x"/>
                                          </p:val>
                                        </p:tav>
                                      </p:tavLst>
                                    </p:anim>
                                    <p:anim calcmode="lin" valueType="num">
                                      <p:cBhvr additive="base">
                                        <p:cTn id="8" dur="500" fill="hold"/>
                                        <p:tgtEl>
                                          <p:spTgt spid="5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8" name="Google Shape;595;p34">
            <a:extLst>
              <a:ext uri="{FF2B5EF4-FFF2-40B4-BE49-F238E27FC236}">
                <a16:creationId xmlns:a16="http://schemas.microsoft.com/office/drawing/2014/main" id="{3C6E0106-C6AE-D7C9-7C0E-C85A750B4085}"/>
              </a:ext>
            </a:extLst>
          </p:cNvPr>
          <p:cNvSpPr txBox="1">
            <a:spLocks/>
          </p:cNvSpPr>
          <p:nvPr/>
        </p:nvSpPr>
        <p:spPr>
          <a:xfrm>
            <a:off x="1097280" y="357988"/>
            <a:ext cx="528828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pPr algn="l"/>
            <a:r>
              <a:rPr lang="en-IN" sz="1600" i="0" dirty="0">
                <a:effectLst/>
                <a:latin typeface="Sora" panose="020B0604020202020204" charset="0"/>
                <a:cs typeface="Sora" panose="020B0604020202020204" charset="0"/>
              </a:rPr>
              <a:t>DATA EXPLORATION &amp; CLEANING</a:t>
            </a:r>
            <a:r>
              <a:rPr lang="en-US" sz="1600" dirty="0">
                <a:latin typeface="Sora" panose="020B0604020202020204" charset="0"/>
                <a:cs typeface="Sora" panose="020B0604020202020204" charset="0"/>
              </a:rPr>
              <a:t>:</a:t>
            </a:r>
          </a:p>
        </p:txBody>
      </p:sp>
      <p:sp>
        <p:nvSpPr>
          <p:cNvPr id="9" name="Google Shape;596;p34">
            <a:extLst>
              <a:ext uri="{FF2B5EF4-FFF2-40B4-BE49-F238E27FC236}">
                <a16:creationId xmlns:a16="http://schemas.microsoft.com/office/drawing/2014/main" id="{6AB7F714-80B6-CF6D-35DF-8FECC2DC347C}"/>
              </a:ext>
            </a:extLst>
          </p:cNvPr>
          <p:cNvSpPr txBox="1">
            <a:spLocks/>
          </p:cNvSpPr>
          <p:nvPr/>
        </p:nvSpPr>
        <p:spPr>
          <a:xfrm>
            <a:off x="941817" y="734335"/>
            <a:ext cx="7123206" cy="67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1pPr>
            <a:lvl2pPr marL="914400" marR="0" lvl="1"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2pPr>
            <a:lvl3pPr marL="1371600" marR="0" lvl="2"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3pPr>
            <a:lvl4pPr marL="1828800" marR="0" lvl="3"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4pPr>
            <a:lvl5pPr marL="2286000" marR="0" lvl="4"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5pPr>
            <a:lvl6pPr marL="2743200" marR="0" lvl="5"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6pPr>
            <a:lvl7pPr marL="3200400" marR="0" lvl="6"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7pPr>
            <a:lvl8pPr marL="3657600" marR="0" lvl="7"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8pPr>
            <a:lvl9pPr marL="4114800" marR="0" lvl="8"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9pPr>
          </a:lstStyle>
          <a:p>
            <a:pPr marL="0" indent="0" algn="l"/>
            <a:r>
              <a:rPr lang="en-US" sz="1600" b="0" i="0" dirty="0">
                <a:effectLst/>
                <a:latin typeface="Assistant" pitchFamily="2" charset="-79"/>
                <a:cs typeface="Assistant" pitchFamily="2" charset="-79"/>
              </a:rPr>
              <a:t>The analysis is based on 9 CSV files ,which are cleaned and manipulated to extract valuable insights. Identify missing and duplicate values in each dataset and treat them accordingly. Also treat all data quality issues associated with the dataset. </a:t>
            </a:r>
            <a:br>
              <a:rPr lang="en-US" sz="2400" dirty="0"/>
            </a:br>
            <a:endParaRPr lang="en-US" sz="1600" dirty="0">
              <a:latin typeface="Assistant" pitchFamily="2" charset="-79"/>
              <a:cs typeface="Assistant" pitchFamily="2" charset="-79"/>
            </a:endParaRPr>
          </a:p>
        </p:txBody>
      </p:sp>
      <p:sp>
        <p:nvSpPr>
          <p:cNvPr id="11" name="Google Shape;596;p34">
            <a:extLst>
              <a:ext uri="{FF2B5EF4-FFF2-40B4-BE49-F238E27FC236}">
                <a16:creationId xmlns:a16="http://schemas.microsoft.com/office/drawing/2014/main" id="{7B3AE63F-BBBC-9C66-6211-92B6FF362CFF}"/>
              </a:ext>
            </a:extLst>
          </p:cNvPr>
          <p:cNvSpPr txBox="1">
            <a:spLocks/>
          </p:cNvSpPr>
          <p:nvPr/>
        </p:nvSpPr>
        <p:spPr>
          <a:xfrm>
            <a:off x="1170417" y="1602133"/>
            <a:ext cx="7123206" cy="67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1pPr>
            <a:lvl2pPr marL="914400" marR="0" lvl="1"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2pPr>
            <a:lvl3pPr marL="1371600" marR="0" lvl="2"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3pPr>
            <a:lvl4pPr marL="1828800" marR="0" lvl="3"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4pPr>
            <a:lvl5pPr marL="2286000" marR="0" lvl="4"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5pPr>
            <a:lvl6pPr marL="2743200" marR="0" lvl="5"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6pPr>
            <a:lvl7pPr marL="3200400" marR="0" lvl="6"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7pPr>
            <a:lvl8pPr marL="3657600" marR="0" lvl="7"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8pPr>
            <a:lvl9pPr marL="4114800" marR="0" lvl="8"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9pPr>
          </a:lstStyle>
          <a:p>
            <a:pPr marL="285750" indent="-285750" algn="l">
              <a:buFont typeface="Arial" panose="020B0604020202020204" pitchFamily="34" charset="0"/>
              <a:buChar char="•"/>
            </a:pPr>
            <a:r>
              <a:rPr lang="en-US" sz="1600" i="0" dirty="0" err="1">
                <a:effectLst/>
                <a:latin typeface="Assistant" pitchFamily="2" charset="-79"/>
                <a:cs typeface="Assistant" pitchFamily="2" charset="-79"/>
              </a:rPr>
              <a:t>olist_customers_dataset</a:t>
            </a:r>
            <a:r>
              <a:rPr lang="en-US" sz="1600" i="0" dirty="0">
                <a:effectLst/>
                <a:latin typeface="Assistant" pitchFamily="2" charset="-79"/>
                <a:cs typeface="Assistant" pitchFamily="2" charset="-79"/>
              </a:rPr>
              <a:t>.</a:t>
            </a:r>
          </a:p>
          <a:p>
            <a:pPr marL="285750" indent="-285750" algn="l">
              <a:buFont typeface="Arial" panose="020B0604020202020204" pitchFamily="34" charset="0"/>
              <a:buChar char="•"/>
            </a:pPr>
            <a:r>
              <a:rPr lang="en-US" sz="1600" dirty="0" err="1">
                <a:latin typeface="Assistant" pitchFamily="2" charset="-79"/>
                <a:cs typeface="Assistant" pitchFamily="2" charset="-79"/>
              </a:rPr>
              <a:t>olist_geolocation_dataset</a:t>
            </a:r>
            <a:r>
              <a:rPr lang="en-US" sz="1600" dirty="0">
                <a:latin typeface="Assistant" pitchFamily="2" charset="-79"/>
                <a:cs typeface="Assistant" pitchFamily="2" charset="-79"/>
              </a:rPr>
              <a:t>.</a:t>
            </a:r>
          </a:p>
          <a:p>
            <a:pPr marL="285750" indent="-285750" algn="l">
              <a:buFont typeface="Arial" panose="020B0604020202020204" pitchFamily="34" charset="0"/>
              <a:buChar char="•"/>
            </a:pPr>
            <a:r>
              <a:rPr lang="en-US" sz="1600" dirty="0" err="1">
                <a:latin typeface="Assistant" pitchFamily="2" charset="-79"/>
                <a:cs typeface="Assistant" pitchFamily="2" charset="-79"/>
              </a:rPr>
              <a:t>olist_order_items_dataset</a:t>
            </a:r>
            <a:r>
              <a:rPr lang="en-US" sz="1600" dirty="0">
                <a:latin typeface="Assistant" pitchFamily="2" charset="-79"/>
                <a:cs typeface="Assistant" pitchFamily="2" charset="-79"/>
              </a:rPr>
              <a:t>.</a:t>
            </a:r>
          </a:p>
          <a:p>
            <a:pPr marL="285750" indent="-285750" algn="l">
              <a:buFont typeface="Arial" panose="020B0604020202020204" pitchFamily="34" charset="0"/>
              <a:buChar char="•"/>
            </a:pPr>
            <a:r>
              <a:rPr lang="en-US" sz="1600" dirty="0" err="1">
                <a:latin typeface="Assistant" pitchFamily="2" charset="-79"/>
                <a:cs typeface="Assistant" pitchFamily="2" charset="-79"/>
              </a:rPr>
              <a:t>olist_order_payments_dataset</a:t>
            </a:r>
            <a:r>
              <a:rPr lang="en-US" sz="1600" dirty="0">
                <a:latin typeface="Assistant" pitchFamily="2" charset="-79"/>
                <a:cs typeface="Assistant" pitchFamily="2" charset="-79"/>
              </a:rPr>
              <a:t>.</a:t>
            </a:r>
          </a:p>
          <a:p>
            <a:pPr marL="285750" indent="-285750" algn="l">
              <a:buFont typeface="Arial" panose="020B0604020202020204" pitchFamily="34" charset="0"/>
              <a:buChar char="•"/>
            </a:pPr>
            <a:r>
              <a:rPr lang="en-US" sz="1600" dirty="0" err="1">
                <a:latin typeface="Assistant" pitchFamily="2" charset="-79"/>
                <a:cs typeface="Assistant" pitchFamily="2" charset="-79"/>
              </a:rPr>
              <a:t>olist_order_reviews_dataset</a:t>
            </a:r>
            <a:r>
              <a:rPr lang="en-US" sz="1600" dirty="0">
                <a:latin typeface="Assistant" pitchFamily="2" charset="-79"/>
                <a:cs typeface="Assistant" pitchFamily="2" charset="-79"/>
              </a:rPr>
              <a:t>.</a:t>
            </a:r>
          </a:p>
          <a:p>
            <a:pPr marL="285750" indent="-285750" algn="l">
              <a:buFont typeface="Arial" panose="020B0604020202020204" pitchFamily="34" charset="0"/>
              <a:buChar char="•"/>
            </a:pPr>
            <a:r>
              <a:rPr lang="en-US" sz="1600" dirty="0" err="1">
                <a:latin typeface="Assistant" pitchFamily="2" charset="-79"/>
                <a:cs typeface="Assistant" pitchFamily="2" charset="-79"/>
              </a:rPr>
              <a:t>olist_orders_dataset</a:t>
            </a:r>
            <a:r>
              <a:rPr lang="en-US" sz="1600" dirty="0">
                <a:latin typeface="Assistant" pitchFamily="2" charset="-79"/>
                <a:cs typeface="Assistant" pitchFamily="2" charset="-79"/>
              </a:rPr>
              <a:t>.</a:t>
            </a:r>
          </a:p>
          <a:p>
            <a:pPr marL="285750" indent="-285750" algn="l">
              <a:buFont typeface="Arial" panose="020B0604020202020204" pitchFamily="34" charset="0"/>
              <a:buChar char="•"/>
            </a:pPr>
            <a:r>
              <a:rPr lang="en-US" sz="1600" dirty="0" err="1">
                <a:latin typeface="Assistant" pitchFamily="2" charset="-79"/>
                <a:cs typeface="Assistant" pitchFamily="2" charset="-79"/>
              </a:rPr>
              <a:t>olist_products_dataset</a:t>
            </a:r>
            <a:r>
              <a:rPr lang="en-US" sz="1600" dirty="0">
                <a:latin typeface="Assistant" pitchFamily="2" charset="-79"/>
                <a:cs typeface="Assistant" pitchFamily="2" charset="-79"/>
              </a:rPr>
              <a:t>.</a:t>
            </a:r>
          </a:p>
          <a:p>
            <a:pPr marL="285750" indent="-285750" algn="l">
              <a:buFont typeface="Arial" panose="020B0604020202020204" pitchFamily="34" charset="0"/>
              <a:buChar char="•"/>
            </a:pPr>
            <a:r>
              <a:rPr lang="en-US" sz="1600" dirty="0" err="1">
                <a:latin typeface="Assistant" pitchFamily="2" charset="-79"/>
                <a:cs typeface="Assistant" pitchFamily="2" charset="-79"/>
              </a:rPr>
              <a:t>olist_sellers_dataset</a:t>
            </a:r>
            <a:r>
              <a:rPr lang="en-US" sz="1600" dirty="0">
                <a:latin typeface="Assistant" pitchFamily="2" charset="-79"/>
                <a:cs typeface="Assistant" pitchFamily="2" charset="-79"/>
              </a:rPr>
              <a:t>.</a:t>
            </a:r>
          </a:p>
          <a:p>
            <a:pPr marL="285750" indent="-285750" algn="l">
              <a:buFont typeface="Arial" panose="020B0604020202020204" pitchFamily="34" charset="0"/>
              <a:buChar char="•"/>
            </a:pPr>
            <a:r>
              <a:rPr lang="en-US" sz="1600" dirty="0">
                <a:latin typeface="Assistant" pitchFamily="2" charset="-79"/>
                <a:cs typeface="Assistant" pitchFamily="2" charset="-79"/>
              </a:rPr>
              <a:t>product_category_name_translation.</a:t>
            </a:r>
          </a:p>
          <a:p>
            <a:pPr marL="0" indent="0" algn="l"/>
            <a:br>
              <a:rPr lang="en-US" sz="1600" dirty="0">
                <a:latin typeface="Assistant" pitchFamily="2" charset="-79"/>
                <a:cs typeface="Assistant" pitchFamily="2" charset="-79"/>
              </a:rPr>
            </a:br>
            <a:endParaRPr lang="en-US" sz="1600" dirty="0">
              <a:latin typeface="Assistant" pitchFamily="2" charset="-79"/>
              <a:cs typeface="Assistant" pitchFamily="2" charset="-79"/>
            </a:endParaRPr>
          </a:p>
        </p:txBody>
      </p:sp>
    </p:spTree>
    <p:extLst>
      <p:ext uri="{BB962C8B-B14F-4D97-AF65-F5344CB8AC3E}">
        <p14:creationId xmlns:p14="http://schemas.microsoft.com/office/powerpoint/2010/main" val="166495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10" name="Google Shape;595;p34">
            <a:extLst>
              <a:ext uri="{FF2B5EF4-FFF2-40B4-BE49-F238E27FC236}">
                <a16:creationId xmlns:a16="http://schemas.microsoft.com/office/drawing/2014/main" id="{E25D31B4-3A11-3253-20E4-F77B385BBCB2}"/>
              </a:ext>
            </a:extLst>
          </p:cNvPr>
          <p:cNvSpPr txBox="1">
            <a:spLocks/>
          </p:cNvSpPr>
          <p:nvPr/>
        </p:nvSpPr>
        <p:spPr>
          <a:xfrm>
            <a:off x="777240" y="607524"/>
            <a:ext cx="528828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pPr algn="l"/>
            <a:r>
              <a:rPr lang="en-IN" sz="1600" i="0" dirty="0">
                <a:effectLst/>
                <a:latin typeface="Sora" panose="020B0604020202020204" charset="0"/>
                <a:cs typeface="Sora" panose="020B0604020202020204" charset="0"/>
              </a:rPr>
              <a:t>DATA MODELLING :</a:t>
            </a:r>
            <a:endParaRPr lang="en-US" sz="1600" dirty="0">
              <a:latin typeface="Sora" panose="020B0604020202020204" charset="0"/>
              <a:cs typeface="Sora" panose="020B0604020202020204" charset="0"/>
            </a:endParaRPr>
          </a:p>
        </p:txBody>
      </p:sp>
      <p:sp>
        <p:nvSpPr>
          <p:cNvPr id="11" name="Google Shape;596;p34">
            <a:extLst>
              <a:ext uri="{FF2B5EF4-FFF2-40B4-BE49-F238E27FC236}">
                <a16:creationId xmlns:a16="http://schemas.microsoft.com/office/drawing/2014/main" id="{7B3AE63F-BBBC-9C66-6211-92B6FF362CFF}"/>
              </a:ext>
            </a:extLst>
          </p:cNvPr>
          <p:cNvSpPr txBox="1">
            <a:spLocks/>
          </p:cNvSpPr>
          <p:nvPr/>
        </p:nvSpPr>
        <p:spPr>
          <a:xfrm>
            <a:off x="621777" y="993867"/>
            <a:ext cx="7123206" cy="67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1pPr>
            <a:lvl2pPr marL="914400" marR="0" lvl="1"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2pPr>
            <a:lvl3pPr marL="1371600" marR="0" lvl="2"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3pPr>
            <a:lvl4pPr marL="1828800" marR="0" lvl="3"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4pPr>
            <a:lvl5pPr marL="2286000" marR="0" lvl="4"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5pPr>
            <a:lvl6pPr marL="2743200" marR="0" lvl="5"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6pPr>
            <a:lvl7pPr marL="3200400" marR="0" lvl="6"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7pPr>
            <a:lvl8pPr marL="3657600" marR="0" lvl="7"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8pPr>
            <a:lvl9pPr marL="4114800" marR="0" lvl="8"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9pPr>
          </a:lstStyle>
          <a:p>
            <a:pPr marL="0" indent="0" algn="l"/>
            <a:r>
              <a:rPr lang="en-US" sz="1600" b="0" i="0" dirty="0">
                <a:effectLst/>
                <a:latin typeface="Assistant" pitchFamily="2" charset="-79"/>
                <a:cs typeface="Assistant" pitchFamily="2" charset="-79"/>
              </a:rPr>
              <a:t>Build relationships of all datasets by creating bridge table in power query.</a:t>
            </a:r>
            <a:br>
              <a:rPr lang="en-US" sz="1600" dirty="0">
                <a:latin typeface="Assistant" pitchFamily="2" charset="-79"/>
                <a:cs typeface="Assistant" pitchFamily="2" charset="-79"/>
              </a:rPr>
            </a:br>
            <a:endParaRPr lang="en-US" sz="1600" dirty="0">
              <a:latin typeface="Assistant" pitchFamily="2" charset="-79"/>
              <a:cs typeface="Assistant" pitchFamily="2" charset="-79"/>
            </a:endParaRPr>
          </a:p>
        </p:txBody>
      </p:sp>
      <p:pic>
        <p:nvPicPr>
          <p:cNvPr id="18" name="Picture 17">
            <a:extLst>
              <a:ext uri="{FF2B5EF4-FFF2-40B4-BE49-F238E27FC236}">
                <a16:creationId xmlns:a16="http://schemas.microsoft.com/office/drawing/2014/main" id="{679593EA-3310-D2B0-4DB2-2CA692454232}"/>
              </a:ext>
            </a:extLst>
          </p:cNvPr>
          <p:cNvPicPr>
            <a:picLocks noChangeAspect="1"/>
          </p:cNvPicPr>
          <p:nvPr/>
        </p:nvPicPr>
        <p:blipFill>
          <a:blip r:embed="rId3"/>
          <a:stretch>
            <a:fillRect/>
          </a:stretch>
        </p:blipFill>
        <p:spPr>
          <a:xfrm>
            <a:off x="845820" y="1667300"/>
            <a:ext cx="6530340" cy="2868676"/>
          </a:xfrm>
          <a:prstGeom prst="rect">
            <a:avLst/>
          </a:prstGeom>
        </p:spPr>
      </p:pic>
    </p:spTree>
    <p:extLst>
      <p:ext uri="{BB962C8B-B14F-4D97-AF65-F5344CB8AC3E}">
        <p14:creationId xmlns:p14="http://schemas.microsoft.com/office/powerpoint/2010/main" val="420621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12" name="Google Shape;595;p34">
            <a:extLst>
              <a:ext uri="{FF2B5EF4-FFF2-40B4-BE49-F238E27FC236}">
                <a16:creationId xmlns:a16="http://schemas.microsoft.com/office/drawing/2014/main" id="{E8B4A821-D249-3A47-7527-CE3B595D9455}"/>
              </a:ext>
            </a:extLst>
          </p:cNvPr>
          <p:cNvSpPr txBox="1">
            <a:spLocks/>
          </p:cNvSpPr>
          <p:nvPr/>
        </p:nvSpPr>
        <p:spPr>
          <a:xfrm>
            <a:off x="944880" y="508263"/>
            <a:ext cx="528828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pPr algn="l"/>
            <a:r>
              <a:rPr lang="en-IN" sz="1600" i="0" dirty="0">
                <a:effectLst/>
                <a:latin typeface="Sora" panose="020B0604020202020204" charset="0"/>
                <a:cs typeface="Sora" panose="020B0604020202020204" charset="0"/>
              </a:rPr>
              <a:t>DATA MERGING :</a:t>
            </a:r>
            <a:endParaRPr lang="en-US" sz="1600" dirty="0">
              <a:latin typeface="Sora" panose="020B0604020202020204" charset="0"/>
              <a:cs typeface="Sora" panose="020B0604020202020204" charset="0"/>
            </a:endParaRPr>
          </a:p>
        </p:txBody>
      </p:sp>
      <p:sp>
        <p:nvSpPr>
          <p:cNvPr id="13" name="Google Shape;596;p34">
            <a:extLst>
              <a:ext uri="{FF2B5EF4-FFF2-40B4-BE49-F238E27FC236}">
                <a16:creationId xmlns:a16="http://schemas.microsoft.com/office/drawing/2014/main" id="{EE2469E2-D1AB-0A88-C202-DC31F83074B9}"/>
              </a:ext>
            </a:extLst>
          </p:cNvPr>
          <p:cNvSpPr txBox="1">
            <a:spLocks/>
          </p:cNvSpPr>
          <p:nvPr/>
        </p:nvSpPr>
        <p:spPr>
          <a:xfrm>
            <a:off x="865617" y="934694"/>
            <a:ext cx="7123206" cy="67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1pPr>
            <a:lvl2pPr marL="914400" marR="0" lvl="1"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2pPr>
            <a:lvl3pPr marL="1371600" marR="0" lvl="2"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3pPr>
            <a:lvl4pPr marL="1828800" marR="0" lvl="3"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4pPr>
            <a:lvl5pPr marL="2286000" marR="0" lvl="4"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5pPr>
            <a:lvl6pPr marL="2743200" marR="0" lvl="5"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6pPr>
            <a:lvl7pPr marL="3200400" marR="0" lvl="6"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7pPr>
            <a:lvl8pPr marL="3657600" marR="0" lvl="7"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8pPr>
            <a:lvl9pPr marL="4114800" marR="0" lvl="8"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9pPr>
          </a:lstStyle>
          <a:p>
            <a:pPr marL="0" indent="0" algn="l"/>
            <a:r>
              <a:rPr lang="en-US" sz="1600" b="0" i="0" dirty="0">
                <a:effectLst/>
                <a:latin typeface="Assistant" pitchFamily="2" charset="-79"/>
                <a:cs typeface="Assistant" pitchFamily="2" charset="-79"/>
              </a:rPr>
              <a:t>For Extracting Different kpi's we need to merge the 2 or 3 datasets with the help of power query </a:t>
            </a:r>
            <a:br>
              <a:rPr lang="en-US" sz="1600" dirty="0">
                <a:latin typeface="Assistant" pitchFamily="2" charset="-79"/>
                <a:cs typeface="Assistant" pitchFamily="2" charset="-79"/>
              </a:rPr>
            </a:br>
            <a:endParaRPr lang="en-US" sz="1600" dirty="0">
              <a:latin typeface="Assistant" pitchFamily="2" charset="-79"/>
              <a:cs typeface="Assistant" pitchFamily="2" charset="-79"/>
            </a:endParaRPr>
          </a:p>
        </p:txBody>
      </p:sp>
      <p:sp>
        <p:nvSpPr>
          <p:cNvPr id="2" name="Google Shape;595;p34">
            <a:extLst>
              <a:ext uri="{FF2B5EF4-FFF2-40B4-BE49-F238E27FC236}">
                <a16:creationId xmlns:a16="http://schemas.microsoft.com/office/drawing/2014/main" id="{A9D9CE2B-0E77-1A37-1F71-2759FDA4C3B1}"/>
              </a:ext>
            </a:extLst>
          </p:cNvPr>
          <p:cNvSpPr txBox="1">
            <a:spLocks/>
          </p:cNvSpPr>
          <p:nvPr/>
        </p:nvSpPr>
        <p:spPr>
          <a:xfrm>
            <a:off x="865617" y="1572858"/>
            <a:ext cx="528828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pPr algn="l"/>
            <a:r>
              <a:rPr lang="en-IN" sz="1600" i="0" dirty="0">
                <a:effectLst/>
                <a:latin typeface="Sora" panose="020B0604020202020204" charset="0"/>
                <a:cs typeface="Sora" panose="020B0604020202020204" charset="0"/>
              </a:rPr>
              <a:t>DATA VISUALIZATION  :</a:t>
            </a:r>
            <a:endParaRPr lang="en-US" sz="1600" dirty="0">
              <a:latin typeface="Sora" panose="020B0604020202020204" charset="0"/>
              <a:cs typeface="Sora" panose="020B0604020202020204" charset="0"/>
            </a:endParaRPr>
          </a:p>
        </p:txBody>
      </p:sp>
      <p:sp>
        <p:nvSpPr>
          <p:cNvPr id="3" name="Google Shape;596;p34">
            <a:extLst>
              <a:ext uri="{FF2B5EF4-FFF2-40B4-BE49-F238E27FC236}">
                <a16:creationId xmlns:a16="http://schemas.microsoft.com/office/drawing/2014/main" id="{ED79B38A-93AD-968E-DE75-0FC01BB1D35D}"/>
              </a:ext>
            </a:extLst>
          </p:cNvPr>
          <p:cNvSpPr txBox="1">
            <a:spLocks/>
          </p:cNvSpPr>
          <p:nvPr/>
        </p:nvSpPr>
        <p:spPr>
          <a:xfrm>
            <a:off x="865617" y="1921195"/>
            <a:ext cx="7123206" cy="67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1pPr>
            <a:lvl2pPr marL="914400" marR="0" lvl="1"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2pPr>
            <a:lvl3pPr marL="1371600" marR="0" lvl="2"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3pPr>
            <a:lvl4pPr marL="1828800" marR="0" lvl="3"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4pPr>
            <a:lvl5pPr marL="2286000" marR="0" lvl="4"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5pPr>
            <a:lvl6pPr marL="2743200" marR="0" lvl="5"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6pPr>
            <a:lvl7pPr marL="3200400" marR="0" lvl="6"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7pPr>
            <a:lvl8pPr marL="3657600" marR="0" lvl="7"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8pPr>
            <a:lvl9pPr marL="4114800" marR="0" lvl="8"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9pPr>
          </a:lstStyle>
          <a:p>
            <a:pPr marL="0" indent="0" algn="l"/>
            <a:r>
              <a:rPr lang="en-US" sz="1600" b="0" i="0" dirty="0">
                <a:effectLst/>
                <a:latin typeface="Assistant" pitchFamily="2" charset="-79"/>
                <a:cs typeface="Assistant" pitchFamily="2" charset="-79"/>
              </a:rPr>
              <a:t>Create appropriate visualizations to identify the most ordered products by payment statistics and purchasing patterns. </a:t>
            </a:r>
            <a:br>
              <a:rPr lang="en-US" sz="2400" dirty="0"/>
            </a:br>
            <a:br>
              <a:rPr lang="en-US" sz="1600" dirty="0">
                <a:latin typeface="Assistant" pitchFamily="2" charset="-79"/>
                <a:cs typeface="Assistant" pitchFamily="2" charset="-79"/>
              </a:rPr>
            </a:br>
            <a:endParaRPr lang="en-US" sz="1600" dirty="0">
              <a:latin typeface="Assistant" pitchFamily="2" charset="-79"/>
              <a:cs typeface="Assistant" pitchFamily="2" charset="-79"/>
            </a:endParaRPr>
          </a:p>
        </p:txBody>
      </p:sp>
      <p:sp>
        <p:nvSpPr>
          <p:cNvPr id="4" name="Google Shape;595;p34">
            <a:extLst>
              <a:ext uri="{FF2B5EF4-FFF2-40B4-BE49-F238E27FC236}">
                <a16:creationId xmlns:a16="http://schemas.microsoft.com/office/drawing/2014/main" id="{B1334E45-67DA-FBC5-26AB-8043A7CE9C84}"/>
              </a:ext>
            </a:extLst>
          </p:cNvPr>
          <p:cNvSpPr txBox="1">
            <a:spLocks/>
          </p:cNvSpPr>
          <p:nvPr/>
        </p:nvSpPr>
        <p:spPr>
          <a:xfrm>
            <a:off x="944880" y="2637453"/>
            <a:ext cx="528828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pPr algn="l"/>
            <a:r>
              <a:rPr lang="en-IN" sz="1600" i="0" dirty="0">
                <a:effectLst/>
                <a:latin typeface="Sora" panose="020B0604020202020204" charset="0"/>
                <a:cs typeface="Sora" panose="020B0604020202020204" charset="0"/>
              </a:rPr>
              <a:t>MARKET ANALYSIS :</a:t>
            </a:r>
            <a:endParaRPr lang="en-US" sz="1600" dirty="0">
              <a:latin typeface="Sora" panose="020B0604020202020204" charset="0"/>
              <a:cs typeface="Sora" panose="020B0604020202020204" charset="0"/>
            </a:endParaRPr>
          </a:p>
        </p:txBody>
      </p:sp>
      <p:sp>
        <p:nvSpPr>
          <p:cNvPr id="5" name="Google Shape;596;p34">
            <a:extLst>
              <a:ext uri="{FF2B5EF4-FFF2-40B4-BE49-F238E27FC236}">
                <a16:creationId xmlns:a16="http://schemas.microsoft.com/office/drawing/2014/main" id="{E42EA524-8A89-00CA-8D9E-FDC108A645A1}"/>
              </a:ext>
            </a:extLst>
          </p:cNvPr>
          <p:cNvSpPr txBox="1">
            <a:spLocks/>
          </p:cNvSpPr>
          <p:nvPr/>
        </p:nvSpPr>
        <p:spPr>
          <a:xfrm>
            <a:off x="865617" y="3073416"/>
            <a:ext cx="7123206" cy="67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1pPr>
            <a:lvl2pPr marL="914400" marR="0" lvl="1"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2pPr>
            <a:lvl3pPr marL="1371600" marR="0" lvl="2"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3pPr>
            <a:lvl4pPr marL="1828800" marR="0" lvl="3"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4pPr>
            <a:lvl5pPr marL="2286000" marR="0" lvl="4"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5pPr>
            <a:lvl6pPr marL="2743200" marR="0" lvl="5"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6pPr>
            <a:lvl7pPr marL="3200400" marR="0" lvl="6"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7pPr>
            <a:lvl8pPr marL="3657600" marR="0" lvl="7"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8pPr>
            <a:lvl9pPr marL="4114800" marR="0" lvl="8"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9pPr>
          </a:lstStyle>
          <a:p>
            <a:pPr marL="0" indent="0" algn="l"/>
            <a:r>
              <a:rPr lang="en-US" sz="1600" b="0" i="0" dirty="0">
                <a:effectLst/>
                <a:latin typeface="Assistant" pitchFamily="2" charset="-79"/>
                <a:cs typeface="Assistant" pitchFamily="2" charset="-79"/>
              </a:rPr>
              <a:t>Identify combinations of average delivery days for product category and calculate shipping days and visualise them as required.This can be done by creating a custom column in power query of powerbi. </a:t>
            </a:r>
            <a:br>
              <a:rPr lang="en-US" sz="1600" dirty="0">
                <a:latin typeface="Assistant" pitchFamily="2" charset="-79"/>
                <a:cs typeface="Assistant" pitchFamily="2" charset="-79"/>
              </a:rPr>
            </a:br>
            <a:br>
              <a:rPr lang="en-US" sz="1600" dirty="0">
                <a:latin typeface="Assistant" pitchFamily="2" charset="-79"/>
                <a:cs typeface="Assistant" pitchFamily="2" charset="-79"/>
              </a:rPr>
            </a:br>
            <a:br>
              <a:rPr lang="en-US" sz="1600" dirty="0">
                <a:latin typeface="Assistant" pitchFamily="2" charset="-79"/>
                <a:cs typeface="Assistant" pitchFamily="2" charset="-79"/>
              </a:rPr>
            </a:br>
            <a:endParaRPr lang="en-US" sz="1600" dirty="0">
              <a:latin typeface="Assistant" pitchFamily="2" charset="-79"/>
              <a:cs typeface="Assistant" pitchFamily="2" charset="-79"/>
            </a:endParaRPr>
          </a:p>
        </p:txBody>
      </p:sp>
    </p:spTree>
    <p:extLst>
      <p:ext uri="{BB962C8B-B14F-4D97-AF65-F5344CB8AC3E}">
        <p14:creationId xmlns:p14="http://schemas.microsoft.com/office/powerpoint/2010/main" val="28965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 grpId="0"/>
      <p:bldP spid="3" grpId="0"/>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2"/>
          <p:cNvSpPr txBox="1">
            <a:spLocks noGrp="1"/>
          </p:cNvSpPr>
          <p:nvPr>
            <p:ph type="title"/>
          </p:nvPr>
        </p:nvSpPr>
        <p:spPr>
          <a:xfrm>
            <a:off x="717450" y="445025"/>
            <a:ext cx="382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KPI’S</a:t>
            </a:r>
            <a:endParaRPr dirty="0"/>
          </a:p>
        </p:txBody>
      </p:sp>
      <p:sp>
        <p:nvSpPr>
          <p:cNvPr id="581" name="Google Shape;581;p32"/>
          <p:cNvSpPr txBox="1">
            <a:spLocks noGrp="1"/>
          </p:cNvSpPr>
          <p:nvPr>
            <p:ph type="body" idx="1"/>
          </p:nvPr>
        </p:nvSpPr>
        <p:spPr>
          <a:xfrm>
            <a:off x="717449" y="1264920"/>
            <a:ext cx="7969351" cy="2214805"/>
          </a:xfrm>
          <a:prstGeom prst="rect">
            <a:avLst/>
          </a:prstGeom>
        </p:spPr>
        <p:txBody>
          <a:bodyPr spcFirstLastPara="1" wrap="square" lIns="91425" tIns="91425" rIns="91425" bIns="91425" anchor="ctr" anchorCtr="0">
            <a:noAutofit/>
          </a:bodyPr>
          <a:lstStyle/>
          <a:p>
            <a:pPr marL="285750" indent="-285750"/>
            <a:r>
              <a:rPr lang="en-US" sz="1800" dirty="0"/>
              <a:t>Weekdays &amp; weekend payment statistics</a:t>
            </a:r>
          </a:p>
          <a:p>
            <a:pPr marL="285750" indent="-285750"/>
            <a:r>
              <a:rPr lang="en-US" sz="1800" dirty="0"/>
              <a:t>Payment type with review score 5</a:t>
            </a:r>
          </a:p>
          <a:p>
            <a:pPr marL="285750" indent="-285750"/>
            <a:r>
              <a:rPr lang="en-US" sz="1800" dirty="0"/>
              <a:t>Average number of delivery days taken for pet shop</a:t>
            </a:r>
          </a:p>
          <a:p>
            <a:pPr marL="285750" indent="-285750"/>
            <a:r>
              <a:rPr lang="en-US" sz="1800" dirty="0"/>
              <a:t>Average price and payment value of sao paulo city</a:t>
            </a:r>
          </a:p>
          <a:p>
            <a:pPr marL="285750" indent="-285750"/>
            <a:r>
              <a:rPr lang="en-US" sz="1800" dirty="0"/>
              <a:t>Average shipping days vs review score</a:t>
            </a:r>
          </a:p>
          <a:p>
            <a:pPr marL="285750" indent="-285750"/>
            <a:endParaRPr lang="en-US" sz="1800" dirty="0"/>
          </a:p>
          <a:p>
            <a:pPr marL="285750" indent="-285750"/>
            <a:endParaRPr sz="1800" dirty="0"/>
          </a:p>
        </p:txBody>
      </p:sp>
      <p:pic>
        <p:nvPicPr>
          <p:cNvPr id="583" name="Google Shape;583;p32"/>
          <p:cNvPicPr preferRelativeResize="0"/>
          <p:nvPr/>
        </p:nvPicPr>
        <p:blipFill>
          <a:blip r:embed="rId3">
            <a:alphaModFix/>
          </a:blip>
          <a:stretch>
            <a:fillRect/>
          </a:stretch>
        </p:blipFill>
        <p:spPr>
          <a:xfrm flipH="1">
            <a:off x="8290350" y="-261149"/>
            <a:ext cx="3905249" cy="1453025"/>
          </a:xfrm>
          <a:prstGeom prst="rect">
            <a:avLst/>
          </a:prstGeom>
          <a:noFill/>
          <a:ln>
            <a:noFill/>
          </a:ln>
        </p:spPr>
      </p:pic>
      <p:pic>
        <p:nvPicPr>
          <p:cNvPr id="584" name="Google Shape;584;p32"/>
          <p:cNvPicPr preferRelativeResize="0"/>
          <p:nvPr/>
        </p:nvPicPr>
        <p:blipFill>
          <a:blip r:embed="rId4">
            <a:alphaModFix/>
          </a:blip>
          <a:stretch>
            <a:fillRect/>
          </a:stretch>
        </p:blipFill>
        <p:spPr>
          <a:xfrm rot="10800000" flipH="1">
            <a:off x="8895275" y="3479725"/>
            <a:ext cx="553525" cy="1968573"/>
          </a:xfrm>
          <a:prstGeom prst="rect">
            <a:avLst/>
          </a:prstGeom>
          <a:noFill/>
          <a:ln>
            <a:noFill/>
          </a:ln>
        </p:spPr>
      </p:pic>
    </p:spTree>
    <p:extLst>
      <p:ext uri="{BB962C8B-B14F-4D97-AF65-F5344CB8AC3E}">
        <p14:creationId xmlns:p14="http://schemas.microsoft.com/office/powerpoint/2010/main" val="326442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1">
                                            <p:txEl>
                                              <p:pRg st="0" end="0"/>
                                            </p:txEl>
                                          </p:spTgt>
                                        </p:tgtEl>
                                        <p:attrNameLst>
                                          <p:attrName>style.visibility</p:attrName>
                                        </p:attrNameLst>
                                      </p:cBhvr>
                                      <p:to>
                                        <p:strVal val="visible"/>
                                      </p:to>
                                    </p:set>
                                    <p:anim calcmode="lin" valueType="num">
                                      <p:cBhvr additive="base">
                                        <p:cTn id="7" dur="500" fill="hold"/>
                                        <p:tgtEl>
                                          <p:spTgt spid="58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81">
                                            <p:txEl>
                                              <p:pRg st="1" end="1"/>
                                            </p:txEl>
                                          </p:spTgt>
                                        </p:tgtEl>
                                        <p:attrNameLst>
                                          <p:attrName>style.visibility</p:attrName>
                                        </p:attrNameLst>
                                      </p:cBhvr>
                                      <p:to>
                                        <p:strVal val="visible"/>
                                      </p:to>
                                    </p:set>
                                    <p:anim calcmode="lin" valueType="num">
                                      <p:cBhvr additive="base">
                                        <p:cTn id="13" dur="500" fill="hold"/>
                                        <p:tgtEl>
                                          <p:spTgt spid="58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8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81">
                                            <p:txEl>
                                              <p:pRg st="2" end="2"/>
                                            </p:txEl>
                                          </p:spTgt>
                                        </p:tgtEl>
                                        <p:attrNameLst>
                                          <p:attrName>style.visibility</p:attrName>
                                        </p:attrNameLst>
                                      </p:cBhvr>
                                      <p:to>
                                        <p:strVal val="visible"/>
                                      </p:to>
                                    </p:set>
                                    <p:anim calcmode="lin" valueType="num">
                                      <p:cBhvr additive="base">
                                        <p:cTn id="19" dur="500" fill="hold"/>
                                        <p:tgtEl>
                                          <p:spTgt spid="58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81">
                                            <p:txEl>
                                              <p:pRg st="3" end="3"/>
                                            </p:txEl>
                                          </p:spTgt>
                                        </p:tgtEl>
                                        <p:attrNameLst>
                                          <p:attrName>style.visibility</p:attrName>
                                        </p:attrNameLst>
                                      </p:cBhvr>
                                      <p:to>
                                        <p:strVal val="visible"/>
                                      </p:to>
                                    </p:set>
                                    <p:anim calcmode="lin" valueType="num">
                                      <p:cBhvr additive="base">
                                        <p:cTn id="25" dur="500" fill="hold"/>
                                        <p:tgtEl>
                                          <p:spTgt spid="58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8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81">
                                            <p:txEl>
                                              <p:pRg st="4" end="4"/>
                                            </p:txEl>
                                          </p:spTgt>
                                        </p:tgtEl>
                                        <p:attrNameLst>
                                          <p:attrName>style.visibility</p:attrName>
                                        </p:attrNameLst>
                                      </p:cBhvr>
                                      <p:to>
                                        <p:strVal val="visible"/>
                                      </p:to>
                                    </p:set>
                                    <p:anim calcmode="lin" valueType="num">
                                      <p:cBhvr additive="base">
                                        <p:cTn id="31" dur="500" fill="hold"/>
                                        <p:tgtEl>
                                          <p:spTgt spid="58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8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legant Green Palette Marketing Plan by Slidesgo">
  <a:themeElements>
    <a:clrScheme name="Simple Light">
      <a:dk1>
        <a:srgbClr val="0E4410"/>
      </a:dk1>
      <a:lt1>
        <a:srgbClr val="F6FFF6"/>
      </a:lt1>
      <a:dk2>
        <a:srgbClr val="029A06"/>
      </a:dk2>
      <a:lt2>
        <a:srgbClr val="A5D8A9"/>
      </a:lt2>
      <a:accent1>
        <a:srgbClr val="FFFFFF"/>
      </a:accent1>
      <a:accent2>
        <a:srgbClr val="FFFFFF"/>
      </a:accent2>
      <a:accent3>
        <a:srgbClr val="FFFFFF"/>
      </a:accent3>
      <a:accent4>
        <a:srgbClr val="FFFFFF"/>
      </a:accent4>
      <a:accent5>
        <a:srgbClr val="FFFFFF"/>
      </a:accent5>
      <a:accent6>
        <a:srgbClr val="FFFFFF"/>
      </a:accent6>
      <a:hlink>
        <a:srgbClr val="0E441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599</TotalTime>
  <Words>1279</Words>
  <Application>Microsoft Office PowerPoint</Application>
  <PresentationFormat>On-screen Show (16:9)</PresentationFormat>
  <Paragraphs>133</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Sora</vt:lpstr>
      <vt:lpstr>Nunito Light</vt:lpstr>
      <vt:lpstr>Assistant</vt:lpstr>
      <vt:lpstr>Noto Sans</vt:lpstr>
      <vt:lpstr>Raleway</vt:lpstr>
      <vt:lpstr>Elegant Green Palette Marketing Plan by Slidesgo</vt:lpstr>
      <vt:lpstr>OLIST STORE ANALYSIS DASHBAORD</vt:lpstr>
      <vt:lpstr>MEET OUR TEAM MEMBERS</vt:lpstr>
      <vt:lpstr>AGENDA</vt:lpstr>
      <vt:lpstr>ABOUT US </vt:lpstr>
      <vt:lpstr>OVERVIEW</vt:lpstr>
      <vt:lpstr>PowerPoint Presentation</vt:lpstr>
      <vt:lpstr>PowerPoint Presentation</vt:lpstr>
      <vt:lpstr>PowerPoint Presentation</vt:lpstr>
      <vt:lpstr>KPI’S</vt:lpstr>
      <vt:lpstr>Weekdays vs Weekend payment value</vt:lpstr>
      <vt:lpstr>Payment type with review score 5 &amp; credit card</vt:lpstr>
      <vt:lpstr>Average no:of delivery days taken for  pet shop</vt:lpstr>
      <vt:lpstr>Average price &amp; payment value of sao paulo city</vt:lpstr>
      <vt:lpstr>Average shipping days vs review score</vt:lpstr>
      <vt:lpstr>Olist Excel Dashboard</vt:lpstr>
      <vt:lpstr>Olist Power bi Dashboard</vt:lpstr>
      <vt:lpstr>Olist Tableau Dashboard</vt:lpstr>
      <vt:lpstr>Olist Tableau Dashboard</vt:lpstr>
      <vt:lpstr>ANALYSIS OF ADDITIONAL KPI’S</vt:lpstr>
      <vt:lpstr>Top &amp; bottom product by sales</vt:lpstr>
      <vt:lpstr>Delivery status by order</vt:lpstr>
      <vt:lpstr>State wise review score</vt:lpstr>
      <vt:lpstr>Product category wise rating</vt:lpstr>
      <vt:lpstr>INSIGHTS</vt:lpstr>
      <vt:lpstr>PowerPoint Presentation</vt:lpstr>
      <vt:lpstr>PowerPoint Presentation</vt:lpstr>
      <vt:lpstr>SUMMARY</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ACER</dc:creator>
  <cp:lastModifiedBy>shalupvinayan@gmail.com</cp:lastModifiedBy>
  <cp:revision>15</cp:revision>
  <dcterms:modified xsi:type="dcterms:W3CDTF">2025-01-22T16:54:46Z</dcterms:modified>
</cp:coreProperties>
</file>